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71" r:id="rId13"/>
    <p:sldId id="272" r:id="rId14"/>
    <p:sldId id="273" r:id="rId15"/>
    <p:sldId id="274" r:id="rId16"/>
    <p:sldId id="275" r:id="rId17"/>
    <p:sldId id="276" r:id="rId18"/>
    <p:sldId id="277" r:id="rId19"/>
    <p:sldId id="278" r:id="rId20"/>
    <p:sldId id="279" r:id="rId21"/>
    <p:sldId id="280" r:id="rId22"/>
    <p:sldId id="270" r:id="rId23"/>
    <p:sldId id="264" r:id="rId24"/>
    <p:sldId id="265" r:id="rId25"/>
    <p:sldId id="266" r:id="rId26"/>
    <p:sldId id="267" r:id="rId27"/>
    <p:sldId id="268"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6A037-CDF7-4A0C-A5B4-0F1AD734D0B8}" v="25" dt="2023-06-18T22:39:46.72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customschemas.google.com/relationships/presentationmetadata" Target="meta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Indick" userId="7ab23f62fa4f0b27" providerId="LiveId" clId="{14E6A037-CDF7-4A0C-A5B4-0F1AD734D0B8}"/>
    <pc:docChg chg="undo redo custSel addSld delSld modSld">
      <pc:chgData name="Alexis Indick" userId="7ab23f62fa4f0b27" providerId="LiveId" clId="{14E6A037-CDF7-4A0C-A5B4-0F1AD734D0B8}" dt="2023-06-18T22:39:46.724" v="5599"/>
      <pc:docMkLst>
        <pc:docMk/>
      </pc:docMkLst>
      <pc:sldChg chg="addSp delSp modSp mod modTransition modAnim">
        <pc:chgData name="Alexis Indick" userId="7ab23f62fa4f0b27" providerId="LiveId" clId="{14E6A037-CDF7-4A0C-A5B4-0F1AD734D0B8}" dt="2023-06-18T22:39:46.724" v="5599"/>
        <pc:sldMkLst>
          <pc:docMk/>
          <pc:sldMk cId="0" sldId="256"/>
        </pc:sldMkLst>
        <pc:picChg chg="add del mod">
          <ac:chgData name="Alexis Indick" userId="7ab23f62fa4f0b27" providerId="LiveId" clId="{14E6A037-CDF7-4A0C-A5B4-0F1AD734D0B8}" dt="2023-06-18T21:48:59.233" v="5590"/>
          <ac:picMkLst>
            <pc:docMk/>
            <pc:sldMk cId="0" sldId="256"/>
            <ac:picMk id="7" creationId="{DC453A42-3F05-F1EB-9028-0636BCD0A261}"/>
          </ac:picMkLst>
        </pc:picChg>
        <pc:picChg chg="add del mod ord">
          <ac:chgData name="Alexis Indick" userId="7ab23f62fa4f0b27" providerId="LiveId" clId="{14E6A037-CDF7-4A0C-A5B4-0F1AD734D0B8}" dt="2023-06-18T21:49:14.817" v="5591"/>
          <ac:picMkLst>
            <pc:docMk/>
            <pc:sldMk cId="0" sldId="256"/>
            <ac:picMk id="10" creationId="{B67DA565-932F-EA7B-3497-6A5F371C54B8}"/>
          </ac:picMkLst>
        </pc:picChg>
        <pc:picChg chg="add del mod">
          <ac:chgData name="Alexis Indick" userId="7ab23f62fa4f0b27" providerId="LiveId" clId="{14E6A037-CDF7-4A0C-A5B4-0F1AD734D0B8}" dt="2023-06-18T21:49:17.176" v="5593"/>
          <ac:picMkLst>
            <pc:docMk/>
            <pc:sldMk cId="0" sldId="256"/>
            <ac:picMk id="11" creationId="{6CBD5E8A-71FD-18A2-5597-07376EBD34C3}"/>
          </ac:picMkLst>
        </pc:picChg>
        <pc:picChg chg="add del mod ord">
          <ac:chgData name="Alexis Indick" userId="7ab23f62fa4f0b27" providerId="LiveId" clId="{14E6A037-CDF7-4A0C-A5B4-0F1AD734D0B8}" dt="2023-06-18T21:53:08.884" v="5594"/>
          <ac:picMkLst>
            <pc:docMk/>
            <pc:sldMk cId="0" sldId="256"/>
            <ac:picMk id="14" creationId="{3F8ED74B-2500-3B7C-3FB4-D2603360E166}"/>
          </ac:picMkLst>
        </pc:picChg>
        <pc:picChg chg="add del mod">
          <ac:chgData name="Alexis Indick" userId="7ab23f62fa4f0b27" providerId="LiveId" clId="{14E6A037-CDF7-4A0C-A5B4-0F1AD734D0B8}" dt="2023-06-18T22:39:46.724" v="5599"/>
          <ac:picMkLst>
            <pc:docMk/>
            <pc:sldMk cId="0" sldId="256"/>
            <ac:picMk id="15" creationId="{3B66D759-A87D-407E-40E9-2772D8DCF3CB}"/>
          </ac:picMkLst>
        </pc:picChg>
        <pc:picChg chg="add mod">
          <ac:chgData name="Alexis Indick" userId="7ab23f62fa4f0b27" providerId="LiveId" clId="{14E6A037-CDF7-4A0C-A5B4-0F1AD734D0B8}" dt="2023-06-18T22:39:46.724" v="5599"/>
          <ac:picMkLst>
            <pc:docMk/>
            <pc:sldMk cId="0" sldId="256"/>
            <ac:picMk id="16" creationId="{56280C6D-D038-AC7C-B361-F471794665D4}"/>
          </ac:picMkLst>
        </pc:picChg>
      </pc:sldChg>
      <pc:sldChg chg="addSp delSp modSp mod modTransition modAnim">
        <pc:chgData name="Alexis Indick" userId="7ab23f62fa4f0b27" providerId="LiveId" clId="{14E6A037-CDF7-4A0C-A5B4-0F1AD734D0B8}" dt="2023-06-18T22:39:46.724" v="5599"/>
        <pc:sldMkLst>
          <pc:docMk/>
          <pc:sldMk cId="0" sldId="257"/>
        </pc:sldMkLst>
        <pc:spChg chg="mod">
          <ac:chgData name="Alexis Indick" userId="7ab23f62fa4f0b27" providerId="LiveId" clId="{14E6A037-CDF7-4A0C-A5B4-0F1AD734D0B8}" dt="2023-06-18T17:15:11.439" v="273" actId="20577"/>
          <ac:spMkLst>
            <pc:docMk/>
            <pc:sldMk cId="0" sldId="257"/>
            <ac:spMk id="152" creationId="{00000000-0000-0000-0000-000000000000}"/>
          </ac:spMkLst>
        </pc:spChg>
        <pc:picChg chg="add del mod">
          <ac:chgData name="Alexis Indick" userId="7ab23f62fa4f0b27" providerId="LiveId" clId="{14E6A037-CDF7-4A0C-A5B4-0F1AD734D0B8}" dt="2023-06-18T22:39:46.724" v="5599"/>
          <ac:picMkLst>
            <pc:docMk/>
            <pc:sldMk cId="0" sldId="257"/>
            <ac:picMk id="5" creationId="{8C8A2099-F109-747C-C88A-F9EAD55C36E5}"/>
          </ac:picMkLst>
        </pc:picChg>
        <pc:picChg chg="add mod">
          <ac:chgData name="Alexis Indick" userId="7ab23f62fa4f0b27" providerId="LiveId" clId="{14E6A037-CDF7-4A0C-A5B4-0F1AD734D0B8}" dt="2023-06-18T22:39:46.724" v="5599"/>
          <ac:picMkLst>
            <pc:docMk/>
            <pc:sldMk cId="0" sldId="257"/>
            <ac:picMk id="6" creationId="{3323DCB4-4899-480D-B171-FA4519CAD2D3}"/>
          </ac:picMkLst>
        </pc:picChg>
      </pc:sldChg>
      <pc:sldChg chg="addSp delSp modSp mod modTransition modAnim">
        <pc:chgData name="Alexis Indick" userId="7ab23f62fa4f0b27" providerId="LiveId" clId="{14E6A037-CDF7-4A0C-A5B4-0F1AD734D0B8}" dt="2023-06-18T22:39:46.724" v="5599"/>
        <pc:sldMkLst>
          <pc:docMk/>
          <pc:sldMk cId="0" sldId="258"/>
        </pc:sldMkLst>
        <pc:spChg chg="mod">
          <ac:chgData name="Alexis Indick" userId="7ab23f62fa4f0b27" providerId="LiveId" clId="{14E6A037-CDF7-4A0C-A5B4-0F1AD734D0B8}" dt="2023-06-18T17:22:43.907" v="790" actId="20577"/>
          <ac:spMkLst>
            <pc:docMk/>
            <pc:sldMk cId="0" sldId="258"/>
            <ac:spMk id="160" creationId="{00000000-0000-0000-0000-000000000000}"/>
          </ac:spMkLst>
        </pc:spChg>
        <pc:graphicFrameChg chg="modGraphic">
          <ac:chgData name="Alexis Indick" userId="7ab23f62fa4f0b27" providerId="LiveId" clId="{14E6A037-CDF7-4A0C-A5B4-0F1AD734D0B8}" dt="2023-06-18T17:23:13.380" v="877" actId="20577"/>
          <ac:graphicFrameMkLst>
            <pc:docMk/>
            <pc:sldMk cId="0" sldId="258"/>
            <ac:graphicFrameMk id="161" creationId="{00000000-0000-0000-0000-000000000000}"/>
          </ac:graphicFrameMkLst>
        </pc:graphicFrameChg>
        <pc:picChg chg="add del mod">
          <ac:chgData name="Alexis Indick" userId="7ab23f62fa4f0b27" providerId="LiveId" clId="{14E6A037-CDF7-4A0C-A5B4-0F1AD734D0B8}" dt="2023-06-18T22:39:46.724" v="5599"/>
          <ac:picMkLst>
            <pc:docMk/>
            <pc:sldMk cId="0" sldId="258"/>
            <ac:picMk id="3" creationId="{2F2EE243-AE2B-6AD2-BFEA-5AD27D37609C}"/>
          </ac:picMkLst>
        </pc:picChg>
        <pc:picChg chg="add mod">
          <ac:chgData name="Alexis Indick" userId="7ab23f62fa4f0b27" providerId="LiveId" clId="{14E6A037-CDF7-4A0C-A5B4-0F1AD734D0B8}" dt="2023-06-18T22:39:46.724" v="5599"/>
          <ac:picMkLst>
            <pc:docMk/>
            <pc:sldMk cId="0" sldId="258"/>
            <ac:picMk id="4" creationId="{A75FEB18-4E06-A8F7-7AD4-0A82531DCCB4}"/>
          </ac:picMkLst>
        </pc:picChg>
      </pc:sldChg>
      <pc:sldChg chg="addSp delSp modSp mod modTransition modAnim">
        <pc:chgData name="Alexis Indick" userId="7ab23f62fa4f0b27" providerId="LiveId" clId="{14E6A037-CDF7-4A0C-A5B4-0F1AD734D0B8}" dt="2023-06-18T22:39:46.724" v="5599"/>
        <pc:sldMkLst>
          <pc:docMk/>
          <pc:sldMk cId="0" sldId="259"/>
        </pc:sldMkLst>
        <pc:spChg chg="mod">
          <ac:chgData name="Alexis Indick" userId="7ab23f62fa4f0b27" providerId="LiveId" clId="{14E6A037-CDF7-4A0C-A5B4-0F1AD734D0B8}" dt="2023-06-18T21:04:09.690" v="4458" actId="20577"/>
          <ac:spMkLst>
            <pc:docMk/>
            <pc:sldMk cId="0" sldId="259"/>
            <ac:spMk id="168" creationId="{00000000-0000-0000-0000-000000000000}"/>
          </ac:spMkLst>
        </pc:spChg>
        <pc:picChg chg="add del mod">
          <ac:chgData name="Alexis Indick" userId="7ab23f62fa4f0b27" providerId="LiveId" clId="{14E6A037-CDF7-4A0C-A5B4-0F1AD734D0B8}" dt="2023-06-18T22:39:46.724" v="5599"/>
          <ac:picMkLst>
            <pc:docMk/>
            <pc:sldMk cId="0" sldId="259"/>
            <ac:picMk id="3" creationId="{309EE2A0-6687-A7A2-758D-C204DEB00059}"/>
          </ac:picMkLst>
        </pc:picChg>
        <pc:picChg chg="add mod">
          <ac:chgData name="Alexis Indick" userId="7ab23f62fa4f0b27" providerId="LiveId" clId="{14E6A037-CDF7-4A0C-A5B4-0F1AD734D0B8}" dt="2023-06-18T22:39:46.724" v="5599"/>
          <ac:picMkLst>
            <pc:docMk/>
            <pc:sldMk cId="0" sldId="259"/>
            <ac:picMk id="4" creationId="{E988C6B3-285B-6F0B-0228-6FCA6D50B7FB}"/>
          </ac:picMkLst>
        </pc:picChg>
      </pc:sldChg>
      <pc:sldChg chg="addSp delSp modSp mod modTransition modAnim">
        <pc:chgData name="Alexis Indick" userId="7ab23f62fa4f0b27" providerId="LiveId" clId="{14E6A037-CDF7-4A0C-A5B4-0F1AD734D0B8}" dt="2023-06-18T22:39:46.724" v="5599"/>
        <pc:sldMkLst>
          <pc:docMk/>
          <pc:sldMk cId="0" sldId="260"/>
        </pc:sldMkLst>
        <pc:spChg chg="mod">
          <ac:chgData name="Alexis Indick" userId="7ab23f62fa4f0b27" providerId="LiveId" clId="{14E6A037-CDF7-4A0C-A5B4-0F1AD734D0B8}" dt="2023-06-18T18:03:12.191" v="1634"/>
          <ac:spMkLst>
            <pc:docMk/>
            <pc:sldMk cId="0" sldId="260"/>
            <ac:spMk id="175" creationId="{00000000-0000-0000-0000-000000000000}"/>
          </ac:spMkLst>
        </pc:spChg>
        <pc:picChg chg="add del mod">
          <ac:chgData name="Alexis Indick" userId="7ab23f62fa4f0b27" providerId="LiveId" clId="{14E6A037-CDF7-4A0C-A5B4-0F1AD734D0B8}" dt="2023-06-18T21:53:11.653" v="5596"/>
          <ac:picMkLst>
            <pc:docMk/>
            <pc:sldMk cId="0" sldId="260"/>
            <ac:picMk id="3" creationId="{B7768EC8-5F06-9A28-672F-0AFD7081244E}"/>
          </ac:picMkLst>
        </pc:picChg>
        <pc:picChg chg="add del mod ord">
          <ac:chgData name="Alexis Indick" userId="7ab23f62fa4f0b27" providerId="LiveId" clId="{14E6A037-CDF7-4A0C-A5B4-0F1AD734D0B8}" dt="2023-06-18T21:53:17.219" v="5597"/>
          <ac:picMkLst>
            <pc:docMk/>
            <pc:sldMk cId="0" sldId="260"/>
            <ac:picMk id="6" creationId="{D7F5D45F-5D18-8988-9534-EBD9A5668DC8}"/>
          </ac:picMkLst>
        </pc:picChg>
        <pc:picChg chg="add del mod">
          <ac:chgData name="Alexis Indick" userId="7ab23f62fa4f0b27" providerId="LiveId" clId="{14E6A037-CDF7-4A0C-A5B4-0F1AD734D0B8}" dt="2023-06-18T22:39:46.724" v="5599"/>
          <ac:picMkLst>
            <pc:docMk/>
            <pc:sldMk cId="0" sldId="260"/>
            <ac:picMk id="7" creationId="{A015E6BF-2C80-644F-2D24-60EDECBFF20C}"/>
          </ac:picMkLst>
        </pc:picChg>
        <pc:picChg chg="add mod">
          <ac:chgData name="Alexis Indick" userId="7ab23f62fa4f0b27" providerId="LiveId" clId="{14E6A037-CDF7-4A0C-A5B4-0F1AD734D0B8}" dt="2023-06-18T22:39:46.724" v="5599"/>
          <ac:picMkLst>
            <pc:docMk/>
            <pc:sldMk cId="0" sldId="260"/>
            <ac:picMk id="10" creationId="{D4C1A0B4-B0C5-C411-3C04-5D6F024C6212}"/>
          </ac:picMkLst>
        </pc:picChg>
      </pc:sldChg>
      <pc:sldChg chg="addSp modSp mod modTransition">
        <pc:chgData name="Alexis Indick" userId="7ab23f62fa4f0b27" providerId="LiveId" clId="{14E6A037-CDF7-4A0C-A5B4-0F1AD734D0B8}" dt="2023-06-18T22:39:46.724" v="5599"/>
        <pc:sldMkLst>
          <pc:docMk/>
          <pc:sldMk cId="0" sldId="261"/>
        </pc:sldMkLst>
        <pc:spChg chg="mod">
          <ac:chgData name="Alexis Indick" userId="7ab23f62fa4f0b27" providerId="LiveId" clId="{14E6A037-CDF7-4A0C-A5B4-0F1AD734D0B8}" dt="2023-06-18T18:20:12.702" v="1773" actId="255"/>
          <ac:spMkLst>
            <pc:docMk/>
            <pc:sldMk cId="0" sldId="261"/>
            <ac:spMk id="182" creationId="{00000000-0000-0000-0000-000000000000}"/>
          </ac:spMkLst>
        </pc:spChg>
        <pc:picChg chg="add mod">
          <ac:chgData name="Alexis Indick" userId="7ab23f62fa4f0b27" providerId="LiveId" clId="{14E6A037-CDF7-4A0C-A5B4-0F1AD734D0B8}" dt="2023-06-18T22:39:46.724" v="5599"/>
          <ac:picMkLst>
            <pc:docMk/>
            <pc:sldMk cId="0" sldId="261"/>
            <ac:picMk id="3" creationId="{5E2AB5AE-FD33-4AB8-BCAB-E01774E17CDF}"/>
          </ac:picMkLst>
        </pc:picChg>
      </pc:sldChg>
      <pc:sldChg chg="addSp modSp mod modTransition">
        <pc:chgData name="Alexis Indick" userId="7ab23f62fa4f0b27" providerId="LiveId" clId="{14E6A037-CDF7-4A0C-A5B4-0F1AD734D0B8}" dt="2023-06-18T22:39:46.724" v="5599"/>
        <pc:sldMkLst>
          <pc:docMk/>
          <pc:sldMk cId="0" sldId="262"/>
        </pc:sldMkLst>
        <pc:spChg chg="mod">
          <ac:chgData name="Alexis Indick" userId="7ab23f62fa4f0b27" providerId="LiveId" clId="{14E6A037-CDF7-4A0C-A5B4-0F1AD734D0B8}" dt="2023-06-18T18:20:17.377" v="1774" actId="255"/>
          <ac:spMkLst>
            <pc:docMk/>
            <pc:sldMk cId="0" sldId="262"/>
            <ac:spMk id="189" creationId="{00000000-0000-0000-0000-000000000000}"/>
          </ac:spMkLst>
        </pc:spChg>
        <pc:picChg chg="add mod">
          <ac:chgData name="Alexis Indick" userId="7ab23f62fa4f0b27" providerId="LiveId" clId="{14E6A037-CDF7-4A0C-A5B4-0F1AD734D0B8}" dt="2023-06-18T22:39:46.724" v="5599"/>
          <ac:picMkLst>
            <pc:docMk/>
            <pc:sldMk cId="0" sldId="262"/>
            <ac:picMk id="3" creationId="{29485EAF-5E40-9A4C-D5EE-FB11839AB0D1}"/>
          </ac:picMkLst>
        </pc:picChg>
      </pc:sldChg>
      <pc:sldChg chg="addSp modSp mod modTransition">
        <pc:chgData name="Alexis Indick" userId="7ab23f62fa4f0b27" providerId="LiveId" clId="{14E6A037-CDF7-4A0C-A5B4-0F1AD734D0B8}" dt="2023-06-18T22:39:46.724" v="5599"/>
        <pc:sldMkLst>
          <pc:docMk/>
          <pc:sldMk cId="0" sldId="263"/>
        </pc:sldMkLst>
        <pc:spChg chg="mod">
          <ac:chgData name="Alexis Indick" userId="7ab23f62fa4f0b27" providerId="LiveId" clId="{14E6A037-CDF7-4A0C-A5B4-0F1AD734D0B8}" dt="2023-06-18T18:39:29.293" v="2434" actId="20577"/>
          <ac:spMkLst>
            <pc:docMk/>
            <pc:sldMk cId="0" sldId="263"/>
            <ac:spMk id="196" creationId="{00000000-0000-0000-0000-000000000000}"/>
          </ac:spMkLst>
        </pc:spChg>
        <pc:picChg chg="add mod">
          <ac:chgData name="Alexis Indick" userId="7ab23f62fa4f0b27" providerId="LiveId" clId="{14E6A037-CDF7-4A0C-A5B4-0F1AD734D0B8}" dt="2023-06-18T18:24:35.664" v="1783" actId="14100"/>
          <ac:picMkLst>
            <pc:docMk/>
            <pc:sldMk cId="0" sldId="263"/>
            <ac:picMk id="3" creationId="{9EC3A581-529A-5F18-FE1F-B6C0ECD92661}"/>
          </ac:picMkLst>
        </pc:picChg>
        <pc:picChg chg="add mod">
          <ac:chgData name="Alexis Indick" userId="7ab23f62fa4f0b27" providerId="LiveId" clId="{14E6A037-CDF7-4A0C-A5B4-0F1AD734D0B8}" dt="2023-06-18T22:39:46.724" v="5599"/>
          <ac:picMkLst>
            <pc:docMk/>
            <pc:sldMk cId="0" sldId="263"/>
            <ac:picMk id="5" creationId="{974C0E7C-E83B-D750-A162-B92D0AB99D35}"/>
          </ac:picMkLst>
        </pc:picChg>
      </pc:sldChg>
      <pc:sldChg chg="addSp modSp modTransition">
        <pc:chgData name="Alexis Indick" userId="7ab23f62fa4f0b27" providerId="LiveId" clId="{14E6A037-CDF7-4A0C-A5B4-0F1AD734D0B8}" dt="2023-06-18T22:39:46.724" v="5599"/>
        <pc:sldMkLst>
          <pc:docMk/>
          <pc:sldMk cId="0" sldId="264"/>
        </pc:sldMkLst>
        <pc:picChg chg="add mod">
          <ac:chgData name="Alexis Indick" userId="7ab23f62fa4f0b27" providerId="LiveId" clId="{14E6A037-CDF7-4A0C-A5B4-0F1AD734D0B8}" dt="2023-06-18T22:39:46.724" v="5599"/>
          <ac:picMkLst>
            <pc:docMk/>
            <pc:sldMk cId="0" sldId="264"/>
            <ac:picMk id="3" creationId="{4D75B2AA-F3E8-9742-6F76-5624D1BC45AA}"/>
          </ac:picMkLst>
        </pc:picChg>
      </pc:sldChg>
      <pc:sldChg chg="addSp modSp mod modTransition">
        <pc:chgData name="Alexis Indick" userId="7ab23f62fa4f0b27" providerId="LiveId" clId="{14E6A037-CDF7-4A0C-A5B4-0F1AD734D0B8}" dt="2023-06-18T22:39:46.724" v="5599"/>
        <pc:sldMkLst>
          <pc:docMk/>
          <pc:sldMk cId="0" sldId="265"/>
        </pc:sldMkLst>
        <pc:spChg chg="mod">
          <ac:chgData name="Alexis Indick" userId="7ab23f62fa4f0b27" providerId="LiveId" clId="{14E6A037-CDF7-4A0C-A5B4-0F1AD734D0B8}" dt="2023-06-18T21:09:08.595" v="4671" actId="5793"/>
          <ac:spMkLst>
            <pc:docMk/>
            <pc:sldMk cId="0" sldId="265"/>
            <ac:spMk id="210" creationId="{00000000-0000-0000-0000-000000000000}"/>
          </ac:spMkLst>
        </pc:spChg>
        <pc:picChg chg="add mod">
          <ac:chgData name="Alexis Indick" userId="7ab23f62fa4f0b27" providerId="LiveId" clId="{14E6A037-CDF7-4A0C-A5B4-0F1AD734D0B8}" dt="2023-06-18T22:39:46.724" v="5599"/>
          <ac:picMkLst>
            <pc:docMk/>
            <pc:sldMk cId="0" sldId="265"/>
            <ac:picMk id="3" creationId="{3471A191-4C70-42E2-C719-2722E369F1B9}"/>
          </ac:picMkLst>
        </pc:picChg>
      </pc:sldChg>
      <pc:sldChg chg="addSp modSp mod modTransition">
        <pc:chgData name="Alexis Indick" userId="7ab23f62fa4f0b27" providerId="LiveId" clId="{14E6A037-CDF7-4A0C-A5B4-0F1AD734D0B8}" dt="2023-06-18T22:39:46.724" v="5599"/>
        <pc:sldMkLst>
          <pc:docMk/>
          <pc:sldMk cId="0" sldId="266"/>
        </pc:sldMkLst>
        <pc:spChg chg="mod">
          <ac:chgData name="Alexis Indick" userId="7ab23f62fa4f0b27" providerId="LiveId" clId="{14E6A037-CDF7-4A0C-A5B4-0F1AD734D0B8}" dt="2023-06-18T20:53:30.847" v="4132" actId="20577"/>
          <ac:spMkLst>
            <pc:docMk/>
            <pc:sldMk cId="0" sldId="266"/>
            <ac:spMk id="217" creationId="{00000000-0000-0000-0000-000000000000}"/>
          </ac:spMkLst>
        </pc:spChg>
        <pc:picChg chg="add mod">
          <ac:chgData name="Alexis Indick" userId="7ab23f62fa4f0b27" providerId="LiveId" clId="{14E6A037-CDF7-4A0C-A5B4-0F1AD734D0B8}" dt="2023-06-18T22:39:46.724" v="5599"/>
          <ac:picMkLst>
            <pc:docMk/>
            <pc:sldMk cId="0" sldId="266"/>
            <ac:picMk id="3" creationId="{2850B529-06ED-DDF7-7F5E-40130135AA3F}"/>
          </ac:picMkLst>
        </pc:picChg>
      </pc:sldChg>
      <pc:sldChg chg="addSp modSp mod modTransition">
        <pc:chgData name="Alexis Indick" userId="7ab23f62fa4f0b27" providerId="LiveId" clId="{14E6A037-CDF7-4A0C-A5B4-0F1AD734D0B8}" dt="2023-06-18T22:39:46.724" v="5599"/>
        <pc:sldMkLst>
          <pc:docMk/>
          <pc:sldMk cId="0" sldId="267"/>
        </pc:sldMkLst>
        <pc:spChg chg="mod">
          <ac:chgData name="Alexis Indick" userId="7ab23f62fa4f0b27" providerId="LiveId" clId="{14E6A037-CDF7-4A0C-A5B4-0F1AD734D0B8}" dt="2023-06-18T21:17:51.398" v="5137" actId="27636"/>
          <ac:spMkLst>
            <pc:docMk/>
            <pc:sldMk cId="0" sldId="267"/>
            <ac:spMk id="224" creationId="{00000000-0000-0000-0000-000000000000}"/>
          </ac:spMkLst>
        </pc:spChg>
        <pc:picChg chg="add mod">
          <ac:chgData name="Alexis Indick" userId="7ab23f62fa4f0b27" providerId="LiveId" clId="{14E6A037-CDF7-4A0C-A5B4-0F1AD734D0B8}" dt="2023-06-18T22:39:46.724" v="5599"/>
          <ac:picMkLst>
            <pc:docMk/>
            <pc:sldMk cId="0" sldId="267"/>
            <ac:picMk id="3" creationId="{CC29E415-9980-1B30-07E1-F43369F77EBE}"/>
          </ac:picMkLst>
        </pc:picChg>
      </pc:sldChg>
      <pc:sldChg chg="addSp modSp mod modTransition">
        <pc:chgData name="Alexis Indick" userId="7ab23f62fa4f0b27" providerId="LiveId" clId="{14E6A037-CDF7-4A0C-A5B4-0F1AD734D0B8}" dt="2023-06-18T22:39:46.724" v="5599"/>
        <pc:sldMkLst>
          <pc:docMk/>
          <pc:sldMk cId="0" sldId="268"/>
        </pc:sldMkLst>
        <pc:spChg chg="mod">
          <ac:chgData name="Alexis Indick" userId="7ab23f62fa4f0b27" providerId="LiveId" clId="{14E6A037-CDF7-4A0C-A5B4-0F1AD734D0B8}" dt="2023-06-18T21:34:48.136" v="5587" actId="20577"/>
          <ac:spMkLst>
            <pc:docMk/>
            <pc:sldMk cId="0" sldId="268"/>
            <ac:spMk id="231" creationId="{00000000-0000-0000-0000-000000000000}"/>
          </ac:spMkLst>
        </pc:spChg>
        <pc:picChg chg="add mod">
          <ac:chgData name="Alexis Indick" userId="7ab23f62fa4f0b27" providerId="LiveId" clId="{14E6A037-CDF7-4A0C-A5B4-0F1AD734D0B8}" dt="2023-06-18T22:39:46.724" v="5599"/>
          <ac:picMkLst>
            <pc:docMk/>
            <pc:sldMk cId="0" sldId="268"/>
            <ac:picMk id="3" creationId="{05F6194D-967A-27D6-A70C-5555A1E753CC}"/>
          </ac:picMkLst>
        </pc:picChg>
      </pc:sldChg>
      <pc:sldChg chg="del">
        <pc:chgData name="Alexis Indick" userId="7ab23f62fa4f0b27" providerId="LiveId" clId="{14E6A037-CDF7-4A0C-A5B4-0F1AD734D0B8}" dt="2023-06-18T20:55:28.081" v="4134" actId="2696"/>
        <pc:sldMkLst>
          <pc:docMk/>
          <pc:sldMk cId="0" sldId="269"/>
        </pc:sldMkLst>
      </pc:sldChg>
      <pc:sldChg chg="addSp modSp new mod modTransition">
        <pc:chgData name="Alexis Indick" userId="7ab23f62fa4f0b27" providerId="LiveId" clId="{14E6A037-CDF7-4A0C-A5B4-0F1AD734D0B8}" dt="2023-06-18T22:39:46.724" v="5599"/>
        <pc:sldMkLst>
          <pc:docMk/>
          <pc:sldMk cId="2144427198" sldId="270"/>
        </pc:sldMkLst>
        <pc:spChg chg="mod">
          <ac:chgData name="Alexis Indick" userId="7ab23f62fa4f0b27" providerId="LiveId" clId="{14E6A037-CDF7-4A0C-A5B4-0F1AD734D0B8}" dt="2023-06-18T18:29:36.992" v="2097" actId="20577"/>
          <ac:spMkLst>
            <pc:docMk/>
            <pc:sldMk cId="2144427198" sldId="270"/>
            <ac:spMk id="2" creationId="{865B7836-B10E-026C-8E01-BC0BAE7652F8}"/>
          </ac:spMkLst>
        </pc:spChg>
        <pc:spChg chg="mod">
          <ac:chgData name="Alexis Indick" userId="7ab23f62fa4f0b27" providerId="LiveId" clId="{14E6A037-CDF7-4A0C-A5B4-0F1AD734D0B8}" dt="2023-06-18T18:39:49.156" v="2461" actId="20577"/>
          <ac:spMkLst>
            <pc:docMk/>
            <pc:sldMk cId="2144427198" sldId="270"/>
            <ac:spMk id="3" creationId="{C8E08CEC-6968-6741-FC02-269CF54FAC23}"/>
          </ac:spMkLst>
        </pc:spChg>
        <pc:picChg chg="add mod">
          <ac:chgData name="Alexis Indick" userId="7ab23f62fa4f0b27" providerId="LiveId" clId="{14E6A037-CDF7-4A0C-A5B4-0F1AD734D0B8}" dt="2023-06-18T18:30:40.395" v="2161" actId="14100"/>
          <ac:picMkLst>
            <pc:docMk/>
            <pc:sldMk cId="2144427198" sldId="270"/>
            <ac:picMk id="5" creationId="{26F26490-E133-8247-7A46-35D1671C96C0}"/>
          </ac:picMkLst>
        </pc:picChg>
        <pc:picChg chg="add mod">
          <ac:chgData name="Alexis Indick" userId="7ab23f62fa4f0b27" providerId="LiveId" clId="{14E6A037-CDF7-4A0C-A5B4-0F1AD734D0B8}" dt="2023-06-18T22:39:46.724" v="5599"/>
          <ac:picMkLst>
            <pc:docMk/>
            <pc:sldMk cId="2144427198" sldId="270"/>
            <ac:picMk id="7" creationId="{349B81E8-A427-31F3-FB02-A4986F756935}"/>
          </ac:picMkLst>
        </pc:picChg>
      </pc:sldChg>
      <pc:sldChg chg="addSp modSp new mod modTransition">
        <pc:chgData name="Alexis Indick" userId="7ab23f62fa4f0b27" providerId="LiveId" clId="{14E6A037-CDF7-4A0C-A5B4-0F1AD734D0B8}" dt="2023-06-18T22:39:46.724" v="5599"/>
        <pc:sldMkLst>
          <pc:docMk/>
          <pc:sldMk cId="3161581136" sldId="271"/>
        </pc:sldMkLst>
        <pc:spChg chg="mod">
          <ac:chgData name="Alexis Indick" userId="7ab23f62fa4f0b27" providerId="LiveId" clId="{14E6A037-CDF7-4A0C-A5B4-0F1AD734D0B8}" dt="2023-06-18T18:42:43.780" v="2584" actId="20577"/>
          <ac:spMkLst>
            <pc:docMk/>
            <pc:sldMk cId="3161581136" sldId="271"/>
            <ac:spMk id="2" creationId="{BF1D9C60-40B8-050B-68B4-19D954105C2A}"/>
          </ac:spMkLst>
        </pc:spChg>
        <pc:spChg chg="mod">
          <ac:chgData name="Alexis Indick" userId="7ab23f62fa4f0b27" providerId="LiveId" clId="{14E6A037-CDF7-4A0C-A5B4-0F1AD734D0B8}" dt="2023-06-18T18:42:58.444" v="2597" actId="5793"/>
          <ac:spMkLst>
            <pc:docMk/>
            <pc:sldMk cId="3161581136" sldId="271"/>
            <ac:spMk id="3" creationId="{40B6A334-9DD4-C827-C668-1167949163C4}"/>
          </ac:spMkLst>
        </pc:spChg>
        <pc:picChg chg="add mod">
          <ac:chgData name="Alexis Indick" userId="7ab23f62fa4f0b27" providerId="LiveId" clId="{14E6A037-CDF7-4A0C-A5B4-0F1AD734D0B8}" dt="2023-06-18T18:43:26.654" v="2601" actId="1076"/>
          <ac:picMkLst>
            <pc:docMk/>
            <pc:sldMk cId="3161581136" sldId="271"/>
            <ac:picMk id="5" creationId="{A55D7FF6-4265-0305-0F9B-154A5FA05EE3}"/>
          </ac:picMkLst>
        </pc:picChg>
        <pc:picChg chg="add mod">
          <ac:chgData name="Alexis Indick" userId="7ab23f62fa4f0b27" providerId="LiveId" clId="{14E6A037-CDF7-4A0C-A5B4-0F1AD734D0B8}" dt="2023-06-18T22:39:46.724" v="5599"/>
          <ac:picMkLst>
            <pc:docMk/>
            <pc:sldMk cId="3161581136" sldId="271"/>
            <ac:picMk id="7" creationId="{8B485200-7E4A-C99B-0C6D-57DEFFBB0E0B}"/>
          </ac:picMkLst>
        </pc:picChg>
      </pc:sldChg>
      <pc:sldChg chg="addSp modSp new mod modTransition">
        <pc:chgData name="Alexis Indick" userId="7ab23f62fa4f0b27" providerId="LiveId" clId="{14E6A037-CDF7-4A0C-A5B4-0F1AD734D0B8}" dt="2023-06-18T22:39:46.724" v="5599"/>
        <pc:sldMkLst>
          <pc:docMk/>
          <pc:sldMk cId="1180991340" sldId="272"/>
        </pc:sldMkLst>
        <pc:spChg chg="mod">
          <ac:chgData name="Alexis Indick" userId="7ab23f62fa4f0b27" providerId="LiveId" clId="{14E6A037-CDF7-4A0C-A5B4-0F1AD734D0B8}" dt="2023-06-18T18:46:31.649" v="2642" actId="20577"/>
          <ac:spMkLst>
            <pc:docMk/>
            <pc:sldMk cId="1180991340" sldId="272"/>
            <ac:spMk id="2" creationId="{69EB0BD0-AA85-2307-9C4D-7CA9DD85F9A6}"/>
          </ac:spMkLst>
        </pc:spChg>
        <pc:picChg chg="add mod">
          <ac:chgData name="Alexis Indick" userId="7ab23f62fa4f0b27" providerId="LiveId" clId="{14E6A037-CDF7-4A0C-A5B4-0F1AD734D0B8}" dt="2023-06-18T18:46:55.883" v="2648" actId="14100"/>
          <ac:picMkLst>
            <pc:docMk/>
            <pc:sldMk cId="1180991340" sldId="272"/>
            <ac:picMk id="5" creationId="{B5B6E0B5-6C2A-99A4-7F50-8EEB0527332E}"/>
          </ac:picMkLst>
        </pc:picChg>
        <pc:picChg chg="add mod">
          <ac:chgData name="Alexis Indick" userId="7ab23f62fa4f0b27" providerId="LiveId" clId="{14E6A037-CDF7-4A0C-A5B4-0F1AD734D0B8}" dt="2023-06-18T22:39:46.724" v="5599"/>
          <ac:picMkLst>
            <pc:docMk/>
            <pc:sldMk cId="1180991340" sldId="272"/>
            <ac:picMk id="7" creationId="{297C98C2-2B9E-064B-1E46-F93660D25474}"/>
          </ac:picMkLst>
        </pc:picChg>
      </pc:sldChg>
      <pc:sldChg chg="addSp modSp new mod modTransition">
        <pc:chgData name="Alexis Indick" userId="7ab23f62fa4f0b27" providerId="LiveId" clId="{14E6A037-CDF7-4A0C-A5B4-0F1AD734D0B8}" dt="2023-06-18T22:39:46.724" v="5599"/>
        <pc:sldMkLst>
          <pc:docMk/>
          <pc:sldMk cId="2206849249" sldId="273"/>
        </pc:sldMkLst>
        <pc:spChg chg="mod">
          <ac:chgData name="Alexis Indick" userId="7ab23f62fa4f0b27" providerId="LiveId" clId="{14E6A037-CDF7-4A0C-A5B4-0F1AD734D0B8}" dt="2023-06-18T18:52:14.723" v="2704" actId="20577"/>
          <ac:spMkLst>
            <pc:docMk/>
            <pc:sldMk cId="2206849249" sldId="273"/>
            <ac:spMk id="2" creationId="{AD0D4C88-F2BB-6C61-6ABD-90D81A1DA88E}"/>
          </ac:spMkLst>
        </pc:spChg>
        <pc:picChg chg="add mod">
          <ac:chgData name="Alexis Indick" userId="7ab23f62fa4f0b27" providerId="LiveId" clId="{14E6A037-CDF7-4A0C-A5B4-0F1AD734D0B8}" dt="2023-06-18T18:50:27.058" v="2684" actId="1076"/>
          <ac:picMkLst>
            <pc:docMk/>
            <pc:sldMk cId="2206849249" sldId="273"/>
            <ac:picMk id="5" creationId="{BE0B92E8-85C3-7B66-1F53-F2C0AEB4571E}"/>
          </ac:picMkLst>
        </pc:picChg>
        <pc:picChg chg="add mod">
          <ac:chgData name="Alexis Indick" userId="7ab23f62fa4f0b27" providerId="LiveId" clId="{14E6A037-CDF7-4A0C-A5B4-0F1AD734D0B8}" dt="2023-06-18T22:39:46.724" v="5599"/>
          <ac:picMkLst>
            <pc:docMk/>
            <pc:sldMk cId="2206849249" sldId="273"/>
            <ac:picMk id="7" creationId="{CB02B181-83D2-61BE-3966-75E89E139F81}"/>
          </ac:picMkLst>
        </pc:picChg>
      </pc:sldChg>
      <pc:sldChg chg="addSp modSp new mod modTransition">
        <pc:chgData name="Alexis Indick" userId="7ab23f62fa4f0b27" providerId="LiveId" clId="{14E6A037-CDF7-4A0C-A5B4-0F1AD734D0B8}" dt="2023-06-18T22:39:46.724" v="5599"/>
        <pc:sldMkLst>
          <pc:docMk/>
          <pc:sldMk cId="2351618328" sldId="274"/>
        </pc:sldMkLst>
        <pc:spChg chg="mod">
          <ac:chgData name="Alexis Indick" userId="7ab23f62fa4f0b27" providerId="LiveId" clId="{14E6A037-CDF7-4A0C-A5B4-0F1AD734D0B8}" dt="2023-06-18T18:52:40.441" v="2756" actId="20577"/>
          <ac:spMkLst>
            <pc:docMk/>
            <pc:sldMk cId="2351618328" sldId="274"/>
            <ac:spMk id="2" creationId="{D3A630B0-DEBA-1AA7-FFA1-83BB9AEDB601}"/>
          </ac:spMkLst>
        </pc:spChg>
        <pc:picChg chg="add mod">
          <ac:chgData name="Alexis Indick" userId="7ab23f62fa4f0b27" providerId="LiveId" clId="{14E6A037-CDF7-4A0C-A5B4-0F1AD734D0B8}" dt="2023-06-18T18:53:31.893" v="2761" actId="1076"/>
          <ac:picMkLst>
            <pc:docMk/>
            <pc:sldMk cId="2351618328" sldId="274"/>
            <ac:picMk id="5" creationId="{25EE9FD8-EDC5-9D4C-F32E-22B207712D7B}"/>
          </ac:picMkLst>
        </pc:picChg>
        <pc:picChg chg="add mod">
          <ac:chgData name="Alexis Indick" userId="7ab23f62fa4f0b27" providerId="LiveId" clId="{14E6A037-CDF7-4A0C-A5B4-0F1AD734D0B8}" dt="2023-06-18T22:39:46.724" v="5599"/>
          <ac:picMkLst>
            <pc:docMk/>
            <pc:sldMk cId="2351618328" sldId="274"/>
            <ac:picMk id="7" creationId="{6994480C-5A76-71DD-9808-F4999F2E2483}"/>
          </ac:picMkLst>
        </pc:picChg>
      </pc:sldChg>
      <pc:sldChg chg="addSp modSp new mod modTransition">
        <pc:chgData name="Alexis Indick" userId="7ab23f62fa4f0b27" providerId="LiveId" clId="{14E6A037-CDF7-4A0C-A5B4-0F1AD734D0B8}" dt="2023-06-18T22:39:46.724" v="5599"/>
        <pc:sldMkLst>
          <pc:docMk/>
          <pc:sldMk cId="498815961" sldId="275"/>
        </pc:sldMkLst>
        <pc:spChg chg="mod">
          <ac:chgData name="Alexis Indick" userId="7ab23f62fa4f0b27" providerId="LiveId" clId="{14E6A037-CDF7-4A0C-A5B4-0F1AD734D0B8}" dt="2023-06-18T18:54:21.803" v="2810" actId="20577"/>
          <ac:spMkLst>
            <pc:docMk/>
            <pc:sldMk cId="498815961" sldId="275"/>
            <ac:spMk id="2" creationId="{B1F55E0B-6DB5-0B7E-F835-00682CE68111}"/>
          </ac:spMkLst>
        </pc:spChg>
        <pc:picChg chg="add mod">
          <ac:chgData name="Alexis Indick" userId="7ab23f62fa4f0b27" providerId="LiveId" clId="{14E6A037-CDF7-4A0C-A5B4-0F1AD734D0B8}" dt="2023-06-18T18:56:27.184" v="2815" actId="1076"/>
          <ac:picMkLst>
            <pc:docMk/>
            <pc:sldMk cId="498815961" sldId="275"/>
            <ac:picMk id="5" creationId="{DFE061E5-91D1-1F25-5932-6CE988BE5716}"/>
          </ac:picMkLst>
        </pc:picChg>
        <pc:picChg chg="add mod">
          <ac:chgData name="Alexis Indick" userId="7ab23f62fa4f0b27" providerId="LiveId" clId="{14E6A037-CDF7-4A0C-A5B4-0F1AD734D0B8}" dt="2023-06-18T22:39:46.724" v="5599"/>
          <ac:picMkLst>
            <pc:docMk/>
            <pc:sldMk cId="498815961" sldId="275"/>
            <ac:picMk id="7" creationId="{1DBE0834-F4B3-6E8B-215E-7D538CF924CC}"/>
          </ac:picMkLst>
        </pc:picChg>
      </pc:sldChg>
      <pc:sldChg chg="addSp modSp new mod modTransition">
        <pc:chgData name="Alexis Indick" userId="7ab23f62fa4f0b27" providerId="LiveId" clId="{14E6A037-CDF7-4A0C-A5B4-0F1AD734D0B8}" dt="2023-06-18T22:39:46.724" v="5599"/>
        <pc:sldMkLst>
          <pc:docMk/>
          <pc:sldMk cId="2884881311" sldId="276"/>
        </pc:sldMkLst>
        <pc:spChg chg="mod">
          <ac:chgData name="Alexis Indick" userId="7ab23f62fa4f0b27" providerId="LiveId" clId="{14E6A037-CDF7-4A0C-A5B4-0F1AD734D0B8}" dt="2023-06-18T18:58:26.612" v="2875" actId="20577"/>
          <ac:spMkLst>
            <pc:docMk/>
            <pc:sldMk cId="2884881311" sldId="276"/>
            <ac:spMk id="2" creationId="{C3A4F4AD-37DF-808B-CAC3-A58CE2E41152}"/>
          </ac:spMkLst>
        </pc:spChg>
        <pc:picChg chg="add mod">
          <ac:chgData name="Alexis Indick" userId="7ab23f62fa4f0b27" providerId="LiveId" clId="{14E6A037-CDF7-4A0C-A5B4-0F1AD734D0B8}" dt="2023-06-18T18:58:40.795" v="2880" actId="1076"/>
          <ac:picMkLst>
            <pc:docMk/>
            <pc:sldMk cId="2884881311" sldId="276"/>
            <ac:picMk id="5" creationId="{71C00AC8-69D7-2CD7-972C-E079CAFC1961}"/>
          </ac:picMkLst>
        </pc:picChg>
        <pc:picChg chg="add mod">
          <ac:chgData name="Alexis Indick" userId="7ab23f62fa4f0b27" providerId="LiveId" clId="{14E6A037-CDF7-4A0C-A5B4-0F1AD734D0B8}" dt="2023-06-18T22:39:46.724" v="5599"/>
          <ac:picMkLst>
            <pc:docMk/>
            <pc:sldMk cId="2884881311" sldId="276"/>
            <ac:picMk id="7" creationId="{37329994-FBCD-497F-A747-8F455BBA046F}"/>
          </ac:picMkLst>
        </pc:picChg>
      </pc:sldChg>
      <pc:sldChg chg="addSp modSp new mod modTransition">
        <pc:chgData name="Alexis Indick" userId="7ab23f62fa4f0b27" providerId="LiveId" clId="{14E6A037-CDF7-4A0C-A5B4-0F1AD734D0B8}" dt="2023-06-18T22:39:46.724" v="5599"/>
        <pc:sldMkLst>
          <pc:docMk/>
          <pc:sldMk cId="1111433007" sldId="277"/>
        </pc:sldMkLst>
        <pc:spChg chg="mod">
          <ac:chgData name="Alexis Indick" userId="7ab23f62fa4f0b27" providerId="LiveId" clId="{14E6A037-CDF7-4A0C-A5B4-0F1AD734D0B8}" dt="2023-06-18T19:01:22.019" v="2975" actId="20577"/>
          <ac:spMkLst>
            <pc:docMk/>
            <pc:sldMk cId="1111433007" sldId="277"/>
            <ac:spMk id="2" creationId="{1DB075EA-FD81-52F9-E7D7-6134DD926583}"/>
          </ac:spMkLst>
        </pc:spChg>
        <pc:picChg chg="add mod">
          <ac:chgData name="Alexis Indick" userId="7ab23f62fa4f0b27" providerId="LiveId" clId="{14E6A037-CDF7-4A0C-A5B4-0F1AD734D0B8}" dt="2023-06-18T19:00:39.534" v="2970" actId="962"/>
          <ac:picMkLst>
            <pc:docMk/>
            <pc:sldMk cId="1111433007" sldId="277"/>
            <ac:picMk id="5" creationId="{9967CF03-03A3-A31E-C7F2-9AE2E0660983}"/>
          </ac:picMkLst>
        </pc:picChg>
        <pc:picChg chg="add mod">
          <ac:chgData name="Alexis Indick" userId="7ab23f62fa4f0b27" providerId="LiveId" clId="{14E6A037-CDF7-4A0C-A5B4-0F1AD734D0B8}" dt="2023-06-18T22:39:46.724" v="5599"/>
          <ac:picMkLst>
            <pc:docMk/>
            <pc:sldMk cId="1111433007" sldId="277"/>
            <ac:picMk id="7" creationId="{30CD4F00-D85B-0CDF-8E45-27E935A363CA}"/>
          </ac:picMkLst>
        </pc:picChg>
      </pc:sldChg>
      <pc:sldChg chg="addSp modSp new mod modTransition">
        <pc:chgData name="Alexis Indick" userId="7ab23f62fa4f0b27" providerId="LiveId" clId="{14E6A037-CDF7-4A0C-A5B4-0F1AD734D0B8}" dt="2023-06-18T22:39:46.724" v="5599"/>
        <pc:sldMkLst>
          <pc:docMk/>
          <pc:sldMk cId="1360509648" sldId="278"/>
        </pc:sldMkLst>
        <pc:spChg chg="mod">
          <ac:chgData name="Alexis Indick" userId="7ab23f62fa4f0b27" providerId="LiveId" clId="{14E6A037-CDF7-4A0C-A5B4-0F1AD734D0B8}" dt="2023-06-18T19:04:03.391" v="3072" actId="20577"/>
          <ac:spMkLst>
            <pc:docMk/>
            <pc:sldMk cId="1360509648" sldId="278"/>
            <ac:spMk id="2" creationId="{8A1736A1-3458-51C4-F0D5-A5E7CE095B49}"/>
          </ac:spMkLst>
        </pc:spChg>
        <pc:picChg chg="add mod">
          <ac:chgData name="Alexis Indick" userId="7ab23f62fa4f0b27" providerId="LiveId" clId="{14E6A037-CDF7-4A0C-A5B4-0F1AD734D0B8}" dt="2023-06-18T19:03:25.899" v="2996" actId="962"/>
          <ac:picMkLst>
            <pc:docMk/>
            <pc:sldMk cId="1360509648" sldId="278"/>
            <ac:picMk id="5" creationId="{06DCE2AD-40FC-1500-DB75-62B3851B2A45}"/>
          </ac:picMkLst>
        </pc:picChg>
        <pc:picChg chg="add mod">
          <ac:chgData name="Alexis Indick" userId="7ab23f62fa4f0b27" providerId="LiveId" clId="{14E6A037-CDF7-4A0C-A5B4-0F1AD734D0B8}" dt="2023-06-18T22:39:46.724" v="5599"/>
          <ac:picMkLst>
            <pc:docMk/>
            <pc:sldMk cId="1360509648" sldId="278"/>
            <ac:picMk id="7" creationId="{ECD21BA8-F642-CD40-DBE5-4246A72BC099}"/>
          </ac:picMkLst>
        </pc:picChg>
      </pc:sldChg>
      <pc:sldChg chg="addSp modSp new mod modTransition">
        <pc:chgData name="Alexis Indick" userId="7ab23f62fa4f0b27" providerId="LiveId" clId="{14E6A037-CDF7-4A0C-A5B4-0F1AD734D0B8}" dt="2023-06-18T22:39:46.724" v="5599"/>
        <pc:sldMkLst>
          <pc:docMk/>
          <pc:sldMk cId="1513386804" sldId="279"/>
        </pc:sldMkLst>
        <pc:spChg chg="mod">
          <ac:chgData name="Alexis Indick" userId="7ab23f62fa4f0b27" providerId="LiveId" clId="{14E6A037-CDF7-4A0C-A5B4-0F1AD734D0B8}" dt="2023-06-18T19:07:45.095" v="3133" actId="20577"/>
          <ac:spMkLst>
            <pc:docMk/>
            <pc:sldMk cId="1513386804" sldId="279"/>
            <ac:spMk id="2" creationId="{319A2069-370C-BF3F-25F5-CE2CA77CE57A}"/>
          </ac:spMkLst>
        </pc:spChg>
        <pc:picChg chg="add mod">
          <ac:chgData name="Alexis Indick" userId="7ab23f62fa4f0b27" providerId="LiveId" clId="{14E6A037-CDF7-4A0C-A5B4-0F1AD734D0B8}" dt="2023-06-18T19:08:04.963" v="3140" actId="1076"/>
          <ac:picMkLst>
            <pc:docMk/>
            <pc:sldMk cId="1513386804" sldId="279"/>
            <ac:picMk id="5" creationId="{53088E7E-EE24-FD05-9AE6-AD3B3662E163}"/>
          </ac:picMkLst>
        </pc:picChg>
        <pc:picChg chg="add mod">
          <ac:chgData name="Alexis Indick" userId="7ab23f62fa4f0b27" providerId="LiveId" clId="{14E6A037-CDF7-4A0C-A5B4-0F1AD734D0B8}" dt="2023-06-18T22:39:46.724" v="5599"/>
          <ac:picMkLst>
            <pc:docMk/>
            <pc:sldMk cId="1513386804" sldId="279"/>
            <ac:picMk id="7" creationId="{78F05BE0-6340-175D-FFD4-C81C3F0474D6}"/>
          </ac:picMkLst>
        </pc:picChg>
      </pc:sldChg>
      <pc:sldChg chg="addSp modSp new mod modTransition">
        <pc:chgData name="Alexis Indick" userId="7ab23f62fa4f0b27" providerId="LiveId" clId="{14E6A037-CDF7-4A0C-A5B4-0F1AD734D0B8}" dt="2023-06-18T22:39:46.724" v="5599"/>
        <pc:sldMkLst>
          <pc:docMk/>
          <pc:sldMk cId="1346699273" sldId="280"/>
        </pc:sldMkLst>
        <pc:spChg chg="mod">
          <ac:chgData name="Alexis Indick" userId="7ab23f62fa4f0b27" providerId="LiveId" clId="{14E6A037-CDF7-4A0C-A5B4-0F1AD734D0B8}" dt="2023-06-18T19:10:31.059" v="3218" actId="20577"/>
          <ac:spMkLst>
            <pc:docMk/>
            <pc:sldMk cId="1346699273" sldId="280"/>
            <ac:spMk id="2" creationId="{26D7428D-CFDD-E913-30BE-785F1F6C826B}"/>
          </ac:spMkLst>
        </pc:spChg>
        <pc:picChg chg="add mod">
          <ac:chgData name="Alexis Indick" userId="7ab23f62fa4f0b27" providerId="LiveId" clId="{14E6A037-CDF7-4A0C-A5B4-0F1AD734D0B8}" dt="2023-06-18T19:10:09.637" v="3161" actId="1076"/>
          <ac:picMkLst>
            <pc:docMk/>
            <pc:sldMk cId="1346699273" sldId="280"/>
            <ac:picMk id="5" creationId="{4727F390-08C3-B667-8881-D6FCA461E716}"/>
          </ac:picMkLst>
        </pc:picChg>
        <pc:picChg chg="add mod">
          <ac:chgData name="Alexis Indick" userId="7ab23f62fa4f0b27" providerId="LiveId" clId="{14E6A037-CDF7-4A0C-A5B4-0F1AD734D0B8}" dt="2023-06-18T22:39:46.724" v="5599"/>
          <ac:picMkLst>
            <pc:docMk/>
            <pc:sldMk cId="1346699273" sldId="280"/>
            <ac:picMk id="7" creationId="{C0DF9B15-F994-75EB-7E52-78A290376F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4.m4a"/><Relationship Id="rId7" Type="http://schemas.openxmlformats.org/officeDocument/2006/relationships/image" Target="../media/image3.png"/><Relationship Id="rId2" Type="http://schemas.microsoft.com/office/2007/relationships/media" Target="../media/media24.m4a"/><Relationship Id="rId1" Type="http://schemas.openxmlformats.org/officeDocument/2006/relationships/tags" Target="../tags/tag14.xml"/><Relationship Id="rId6" Type="http://schemas.openxmlformats.org/officeDocument/2006/relationships/hyperlink" Target="https://asia.nikkei.com/Business/China-tech/Alibaba-execs-called-in-by-Shanghai-authorities-over-police-data-heist"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Alexis Indick</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6" name="Audio 15">
            <a:hlinkClick r:id="" action="ppaction://media"/>
            <a:extLst>
              <a:ext uri="{FF2B5EF4-FFF2-40B4-BE49-F238E27FC236}">
                <a16:creationId xmlns:a16="http://schemas.microsoft.com/office/drawing/2014/main" id="{56280C6D-D038-AC7C-B361-F471794665D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19"/>
    </mc:Choice>
    <mc:Fallback>
      <p:transition spd="slow" advTm="9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0BD0-AA85-2307-9C4D-7CA9DD85F9A6}"/>
              </a:ext>
            </a:extLst>
          </p:cNvPr>
          <p:cNvSpPr>
            <a:spLocks noGrp="1"/>
          </p:cNvSpPr>
          <p:nvPr>
            <p:ph type="title"/>
          </p:nvPr>
        </p:nvSpPr>
        <p:spPr/>
        <p:txBody>
          <a:bodyPr/>
          <a:lstStyle/>
          <a:p>
            <a:r>
              <a:rPr lang="en-US" dirty="0"/>
              <a:t>Test Case 2: Verifying Capacity </a:t>
            </a:r>
          </a:p>
        </p:txBody>
      </p:sp>
      <p:sp>
        <p:nvSpPr>
          <p:cNvPr id="3" name="Text Placeholder 2">
            <a:extLst>
              <a:ext uri="{FF2B5EF4-FFF2-40B4-BE49-F238E27FC236}">
                <a16:creationId xmlns:a16="http://schemas.microsoft.com/office/drawing/2014/main" id="{551AFB04-B758-DB52-6B0F-11B2E79B70CC}"/>
              </a:ext>
            </a:extLst>
          </p:cNvPr>
          <p:cNvSpPr>
            <a:spLocks noGrp="1"/>
          </p:cNvSpPr>
          <p:nvPr>
            <p:ph type="body" idx="1"/>
          </p:nvPr>
        </p:nvSpPr>
        <p:spPr/>
        <p:txBody>
          <a:bodyPr/>
          <a:lstStyle/>
          <a:p>
            <a:endParaRPr lang="en-US" dirty="0"/>
          </a:p>
        </p:txBody>
      </p:sp>
      <p:pic>
        <p:nvPicPr>
          <p:cNvPr id="5" name="Picture 4" descr="A screen shot of a computer program&#10;&#10;Description automatically generated with low confidence">
            <a:extLst>
              <a:ext uri="{FF2B5EF4-FFF2-40B4-BE49-F238E27FC236}">
                <a16:creationId xmlns:a16="http://schemas.microsoft.com/office/drawing/2014/main" id="{B5B6E0B5-6C2A-99A4-7F50-8EEB0527332E}"/>
              </a:ext>
            </a:extLst>
          </p:cNvPr>
          <p:cNvPicPr>
            <a:picLocks noChangeAspect="1"/>
          </p:cNvPicPr>
          <p:nvPr/>
        </p:nvPicPr>
        <p:blipFill>
          <a:blip r:embed="rId4"/>
          <a:stretch>
            <a:fillRect/>
          </a:stretch>
        </p:blipFill>
        <p:spPr>
          <a:xfrm>
            <a:off x="2566219" y="2419262"/>
            <a:ext cx="6931742" cy="3283448"/>
          </a:xfrm>
          <a:prstGeom prst="rect">
            <a:avLst/>
          </a:prstGeom>
        </p:spPr>
      </p:pic>
      <p:pic>
        <p:nvPicPr>
          <p:cNvPr id="7" name="Audio 6">
            <a:hlinkClick r:id="" action="ppaction://media"/>
            <a:extLst>
              <a:ext uri="{FF2B5EF4-FFF2-40B4-BE49-F238E27FC236}">
                <a16:creationId xmlns:a16="http://schemas.microsoft.com/office/drawing/2014/main" id="{297C98C2-2B9E-064B-1E46-F93660D254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0991340"/>
      </p:ext>
    </p:extLst>
  </p:cSld>
  <p:clrMapOvr>
    <a:masterClrMapping/>
  </p:clrMapOvr>
  <mc:AlternateContent xmlns:mc="http://schemas.openxmlformats.org/markup-compatibility/2006">
    <mc:Choice xmlns:p14="http://schemas.microsoft.com/office/powerpoint/2010/main" Requires="p14">
      <p:transition spd="slow" p14:dur="2000" advTm="18875"/>
    </mc:Choice>
    <mc:Fallback>
      <p:transition spd="slow" advTm="18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4C88-F2BB-6C61-6ABD-90D81A1DA88E}"/>
              </a:ext>
            </a:extLst>
          </p:cNvPr>
          <p:cNvSpPr>
            <a:spLocks noGrp="1"/>
          </p:cNvSpPr>
          <p:nvPr>
            <p:ph type="title"/>
          </p:nvPr>
        </p:nvSpPr>
        <p:spPr/>
        <p:txBody>
          <a:bodyPr/>
          <a:lstStyle/>
          <a:p>
            <a:r>
              <a:rPr lang="en-US" dirty="0"/>
              <a:t>Test Case 3: Testing Resizing with Increase </a:t>
            </a:r>
          </a:p>
        </p:txBody>
      </p:sp>
      <p:sp>
        <p:nvSpPr>
          <p:cNvPr id="3" name="Text Placeholder 2">
            <a:extLst>
              <a:ext uri="{FF2B5EF4-FFF2-40B4-BE49-F238E27FC236}">
                <a16:creationId xmlns:a16="http://schemas.microsoft.com/office/drawing/2014/main" id="{C5DD1FA4-C2E6-5561-1610-5B171477B7B3}"/>
              </a:ext>
            </a:extLst>
          </p:cNvPr>
          <p:cNvSpPr>
            <a:spLocks noGrp="1"/>
          </p:cNvSpPr>
          <p:nvPr>
            <p:ph type="body" idx="1"/>
          </p:nvPr>
        </p:nvSpPr>
        <p:spPr/>
        <p:txBody>
          <a:bodyPr/>
          <a:lstStyle/>
          <a:p>
            <a:endParaRPr lang="en-US" dirty="0"/>
          </a:p>
        </p:txBody>
      </p:sp>
      <p:pic>
        <p:nvPicPr>
          <p:cNvPr id="5" name="Picture 4" descr="A picture containing text, screenshot, font&#10;&#10;Description automatically generated">
            <a:extLst>
              <a:ext uri="{FF2B5EF4-FFF2-40B4-BE49-F238E27FC236}">
                <a16:creationId xmlns:a16="http://schemas.microsoft.com/office/drawing/2014/main" id="{BE0B92E8-85C3-7B66-1F53-F2C0AEB4571E}"/>
              </a:ext>
            </a:extLst>
          </p:cNvPr>
          <p:cNvPicPr>
            <a:picLocks noChangeAspect="1"/>
          </p:cNvPicPr>
          <p:nvPr/>
        </p:nvPicPr>
        <p:blipFill>
          <a:blip r:embed="rId4"/>
          <a:stretch>
            <a:fillRect/>
          </a:stretch>
        </p:blipFill>
        <p:spPr>
          <a:xfrm>
            <a:off x="3295726" y="2548680"/>
            <a:ext cx="6522169" cy="3331010"/>
          </a:xfrm>
          <a:prstGeom prst="rect">
            <a:avLst/>
          </a:prstGeom>
        </p:spPr>
      </p:pic>
      <p:pic>
        <p:nvPicPr>
          <p:cNvPr id="7" name="Audio 6">
            <a:hlinkClick r:id="" action="ppaction://media"/>
            <a:extLst>
              <a:ext uri="{FF2B5EF4-FFF2-40B4-BE49-F238E27FC236}">
                <a16:creationId xmlns:a16="http://schemas.microsoft.com/office/drawing/2014/main" id="{CB02B181-83D2-61BE-3966-75E89E139F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6849249"/>
      </p:ext>
    </p:extLst>
  </p:cSld>
  <p:clrMapOvr>
    <a:masterClrMapping/>
  </p:clrMapOvr>
  <mc:AlternateContent xmlns:mc="http://schemas.openxmlformats.org/markup-compatibility/2006">
    <mc:Choice xmlns:p14="http://schemas.microsoft.com/office/powerpoint/2010/main" Requires="p14">
      <p:transition spd="slow" p14:dur="2000" advTm="27650"/>
    </mc:Choice>
    <mc:Fallback>
      <p:transition spd="slow" advTm="27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30B0-DEBA-1AA7-FFA1-83BB9AEDB601}"/>
              </a:ext>
            </a:extLst>
          </p:cNvPr>
          <p:cNvSpPr>
            <a:spLocks noGrp="1"/>
          </p:cNvSpPr>
          <p:nvPr>
            <p:ph type="title"/>
          </p:nvPr>
        </p:nvSpPr>
        <p:spPr/>
        <p:txBody>
          <a:bodyPr/>
          <a:lstStyle/>
          <a:p>
            <a:r>
              <a:rPr lang="en-US" dirty="0"/>
              <a:t>Test Case 4: Testing Resizing with Decrease</a:t>
            </a:r>
          </a:p>
        </p:txBody>
      </p:sp>
      <p:sp>
        <p:nvSpPr>
          <p:cNvPr id="3" name="Text Placeholder 2">
            <a:extLst>
              <a:ext uri="{FF2B5EF4-FFF2-40B4-BE49-F238E27FC236}">
                <a16:creationId xmlns:a16="http://schemas.microsoft.com/office/drawing/2014/main" id="{4B47FFA8-5590-AD5D-9F6B-2FCC63D14382}"/>
              </a:ext>
            </a:extLst>
          </p:cNvPr>
          <p:cNvSpPr>
            <a:spLocks noGrp="1"/>
          </p:cNvSpPr>
          <p:nvPr>
            <p:ph type="body" idx="1"/>
          </p:nvPr>
        </p:nvSpPr>
        <p:spPr/>
        <p:txBody>
          <a:bodyPr/>
          <a:lstStyle/>
          <a:p>
            <a:endParaRPr lang="en-US" dirty="0"/>
          </a:p>
        </p:txBody>
      </p:sp>
      <p:pic>
        <p:nvPicPr>
          <p:cNvPr id="5" name="Picture 4" descr="A screen shot of a computer code&#10;&#10;Description automatically generated with low confidence">
            <a:extLst>
              <a:ext uri="{FF2B5EF4-FFF2-40B4-BE49-F238E27FC236}">
                <a16:creationId xmlns:a16="http://schemas.microsoft.com/office/drawing/2014/main" id="{25EE9FD8-EDC5-9D4C-F32E-22B207712D7B}"/>
              </a:ext>
            </a:extLst>
          </p:cNvPr>
          <p:cNvPicPr>
            <a:picLocks noChangeAspect="1"/>
          </p:cNvPicPr>
          <p:nvPr/>
        </p:nvPicPr>
        <p:blipFill>
          <a:blip r:embed="rId4"/>
          <a:stretch>
            <a:fillRect/>
          </a:stretch>
        </p:blipFill>
        <p:spPr>
          <a:xfrm>
            <a:off x="3384456" y="2529629"/>
            <a:ext cx="6114970" cy="3074758"/>
          </a:xfrm>
          <a:prstGeom prst="rect">
            <a:avLst/>
          </a:prstGeom>
        </p:spPr>
      </p:pic>
      <p:pic>
        <p:nvPicPr>
          <p:cNvPr id="7" name="Audio 6">
            <a:hlinkClick r:id="" action="ppaction://media"/>
            <a:extLst>
              <a:ext uri="{FF2B5EF4-FFF2-40B4-BE49-F238E27FC236}">
                <a16:creationId xmlns:a16="http://schemas.microsoft.com/office/drawing/2014/main" id="{6994480C-5A76-71DD-9808-F4999F2E24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1618328"/>
      </p:ext>
    </p:extLst>
  </p:cSld>
  <p:clrMapOvr>
    <a:masterClrMapping/>
  </p:clrMapOvr>
  <mc:AlternateContent xmlns:mc="http://schemas.openxmlformats.org/markup-compatibility/2006">
    <mc:Choice xmlns:p14="http://schemas.microsoft.com/office/powerpoint/2010/main" Requires="p14">
      <p:transition spd="slow" p14:dur="2000" advTm="10049"/>
    </mc:Choice>
    <mc:Fallback>
      <p:transition spd="slow" advTm="10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5E0B-6DB5-0B7E-F835-00682CE68111}"/>
              </a:ext>
            </a:extLst>
          </p:cNvPr>
          <p:cNvSpPr>
            <a:spLocks noGrp="1"/>
          </p:cNvSpPr>
          <p:nvPr>
            <p:ph type="title"/>
          </p:nvPr>
        </p:nvSpPr>
        <p:spPr/>
        <p:txBody>
          <a:bodyPr/>
          <a:lstStyle/>
          <a:p>
            <a:r>
              <a:rPr lang="en-US" dirty="0"/>
              <a:t>Test Case 5: Testing Decreasing to Zero </a:t>
            </a:r>
          </a:p>
        </p:txBody>
      </p:sp>
      <p:sp>
        <p:nvSpPr>
          <p:cNvPr id="3" name="Text Placeholder 2">
            <a:extLst>
              <a:ext uri="{FF2B5EF4-FFF2-40B4-BE49-F238E27FC236}">
                <a16:creationId xmlns:a16="http://schemas.microsoft.com/office/drawing/2014/main" id="{6A037771-AF9D-EC09-F837-6368D34A2DF8}"/>
              </a:ext>
            </a:extLst>
          </p:cNvPr>
          <p:cNvSpPr>
            <a:spLocks noGrp="1"/>
          </p:cNvSpPr>
          <p:nvPr>
            <p:ph type="body" idx="1"/>
          </p:nvPr>
        </p:nvSpPr>
        <p:spPr/>
        <p:txBody>
          <a:bodyPr/>
          <a:lstStyle/>
          <a:p>
            <a:endParaRPr lang="en-US" dirty="0"/>
          </a:p>
        </p:txBody>
      </p:sp>
      <p:pic>
        <p:nvPicPr>
          <p:cNvPr id="5" name="Picture 4" descr="A picture containing text, screenshot, font, software&#10;&#10;Description automatically generated">
            <a:extLst>
              <a:ext uri="{FF2B5EF4-FFF2-40B4-BE49-F238E27FC236}">
                <a16:creationId xmlns:a16="http://schemas.microsoft.com/office/drawing/2014/main" id="{DFE061E5-91D1-1F25-5932-6CE988BE5716}"/>
              </a:ext>
            </a:extLst>
          </p:cNvPr>
          <p:cNvPicPr>
            <a:picLocks noChangeAspect="1"/>
          </p:cNvPicPr>
          <p:nvPr/>
        </p:nvPicPr>
        <p:blipFill>
          <a:blip r:embed="rId4"/>
          <a:stretch>
            <a:fillRect/>
          </a:stretch>
        </p:blipFill>
        <p:spPr>
          <a:xfrm>
            <a:off x="2895600" y="2635332"/>
            <a:ext cx="7420829" cy="2900229"/>
          </a:xfrm>
          <a:prstGeom prst="rect">
            <a:avLst/>
          </a:prstGeom>
        </p:spPr>
      </p:pic>
      <p:pic>
        <p:nvPicPr>
          <p:cNvPr id="7" name="Audio 6">
            <a:hlinkClick r:id="" action="ppaction://media"/>
            <a:extLst>
              <a:ext uri="{FF2B5EF4-FFF2-40B4-BE49-F238E27FC236}">
                <a16:creationId xmlns:a16="http://schemas.microsoft.com/office/drawing/2014/main" id="{1DBE0834-F4B3-6E8B-215E-7D538CF924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8815961"/>
      </p:ext>
    </p:extLst>
  </p:cSld>
  <p:clrMapOvr>
    <a:masterClrMapping/>
  </p:clrMapOvr>
  <mc:AlternateContent xmlns:mc="http://schemas.openxmlformats.org/markup-compatibility/2006">
    <mc:Choice xmlns:p14="http://schemas.microsoft.com/office/powerpoint/2010/main" Requires="p14">
      <p:transition spd="slow" p14:dur="2000" advTm="12387"/>
    </mc:Choice>
    <mc:Fallback>
      <p:transition spd="slow" advTm="12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4AD-37DF-808B-CAC3-A58CE2E41152}"/>
              </a:ext>
            </a:extLst>
          </p:cNvPr>
          <p:cNvSpPr>
            <a:spLocks noGrp="1"/>
          </p:cNvSpPr>
          <p:nvPr>
            <p:ph type="title"/>
          </p:nvPr>
        </p:nvSpPr>
        <p:spPr/>
        <p:txBody>
          <a:bodyPr/>
          <a:lstStyle/>
          <a:p>
            <a:r>
              <a:rPr lang="en-US" dirty="0"/>
              <a:t>Test Case 6: Testing Erasing with Clear</a:t>
            </a:r>
          </a:p>
        </p:txBody>
      </p:sp>
      <p:sp>
        <p:nvSpPr>
          <p:cNvPr id="3" name="Text Placeholder 2">
            <a:extLst>
              <a:ext uri="{FF2B5EF4-FFF2-40B4-BE49-F238E27FC236}">
                <a16:creationId xmlns:a16="http://schemas.microsoft.com/office/drawing/2014/main" id="{E3984893-E37B-26C2-7F35-2EE15333190D}"/>
              </a:ext>
            </a:extLst>
          </p:cNvPr>
          <p:cNvSpPr>
            <a:spLocks noGrp="1"/>
          </p:cNvSpPr>
          <p:nvPr>
            <p:ph type="body" idx="1"/>
          </p:nvPr>
        </p:nvSpPr>
        <p:spPr/>
        <p:txBody>
          <a:bodyPr/>
          <a:lstStyle/>
          <a:p>
            <a:endParaRPr lang="en-US" dirty="0"/>
          </a:p>
        </p:txBody>
      </p:sp>
      <p:pic>
        <p:nvPicPr>
          <p:cNvPr id="5" name="Picture 4" descr="A picture containing text, screenshot, font&#10;&#10;Description automatically generated">
            <a:extLst>
              <a:ext uri="{FF2B5EF4-FFF2-40B4-BE49-F238E27FC236}">
                <a16:creationId xmlns:a16="http://schemas.microsoft.com/office/drawing/2014/main" id="{71C00AC8-69D7-2CD7-972C-E079CAFC1961}"/>
              </a:ext>
            </a:extLst>
          </p:cNvPr>
          <p:cNvPicPr>
            <a:picLocks noChangeAspect="1"/>
          </p:cNvPicPr>
          <p:nvPr/>
        </p:nvPicPr>
        <p:blipFill>
          <a:blip r:embed="rId4"/>
          <a:stretch>
            <a:fillRect/>
          </a:stretch>
        </p:blipFill>
        <p:spPr>
          <a:xfrm>
            <a:off x="2986060" y="2691874"/>
            <a:ext cx="6219879" cy="2725700"/>
          </a:xfrm>
          <a:prstGeom prst="rect">
            <a:avLst/>
          </a:prstGeom>
        </p:spPr>
      </p:pic>
      <p:pic>
        <p:nvPicPr>
          <p:cNvPr id="7" name="Audio 6">
            <a:hlinkClick r:id="" action="ppaction://media"/>
            <a:extLst>
              <a:ext uri="{FF2B5EF4-FFF2-40B4-BE49-F238E27FC236}">
                <a16:creationId xmlns:a16="http://schemas.microsoft.com/office/drawing/2014/main" id="{37329994-FBCD-497F-A747-8F455BBA04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4881311"/>
      </p:ext>
    </p:extLst>
  </p:cSld>
  <p:clrMapOvr>
    <a:masterClrMapping/>
  </p:clrMapOvr>
  <mc:AlternateContent xmlns:mc="http://schemas.openxmlformats.org/markup-compatibility/2006">
    <mc:Choice xmlns:p14="http://schemas.microsoft.com/office/powerpoint/2010/main" Requires="p14">
      <p:transition spd="slow" p14:dur="2000" advTm="12808"/>
    </mc:Choice>
    <mc:Fallback>
      <p:transition spd="slow" advTm="1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75EA-FD81-52F9-E7D7-6134DD926583}"/>
              </a:ext>
            </a:extLst>
          </p:cNvPr>
          <p:cNvSpPr>
            <a:spLocks noGrp="1"/>
          </p:cNvSpPr>
          <p:nvPr>
            <p:ph type="title"/>
          </p:nvPr>
        </p:nvSpPr>
        <p:spPr/>
        <p:txBody>
          <a:bodyPr/>
          <a:lstStyle/>
          <a:p>
            <a:r>
              <a:rPr lang="en-US" dirty="0"/>
              <a:t>Test Case 7: Testing Erasing at the Beginning to End </a:t>
            </a:r>
          </a:p>
        </p:txBody>
      </p:sp>
      <p:sp>
        <p:nvSpPr>
          <p:cNvPr id="3" name="Text Placeholder 2">
            <a:extLst>
              <a:ext uri="{FF2B5EF4-FFF2-40B4-BE49-F238E27FC236}">
                <a16:creationId xmlns:a16="http://schemas.microsoft.com/office/drawing/2014/main" id="{5D132D93-BBAF-BCD4-D461-9CF48339D61B}"/>
              </a:ext>
            </a:extLst>
          </p:cNvPr>
          <p:cNvSpPr>
            <a:spLocks noGrp="1"/>
          </p:cNvSpPr>
          <p:nvPr>
            <p:ph type="body" idx="1"/>
          </p:nvPr>
        </p:nvSpPr>
        <p:spPr/>
        <p:txBody>
          <a:bodyPr/>
          <a:lstStyle/>
          <a:p>
            <a:endParaRPr lang="en-US" dirty="0"/>
          </a:p>
        </p:txBody>
      </p:sp>
      <p:pic>
        <p:nvPicPr>
          <p:cNvPr id="5" name="Picture 4" descr="A screen shot of a computer code&#10;&#10;Description automatically generated with low confidence">
            <a:extLst>
              <a:ext uri="{FF2B5EF4-FFF2-40B4-BE49-F238E27FC236}">
                <a16:creationId xmlns:a16="http://schemas.microsoft.com/office/drawing/2014/main" id="{9967CF03-03A3-A31E-C7F2-9AE2E0660983}"/>
              </a:ext>
            </a:extLst>
          </p:cNvPr>
          <p:cNvPicPr>
            <a:picLocks noChangeAspect="1"/>
          </p:cNvPicPr>
          <p:nvPr/>
        </p:nvPicPr>
        <p:blipFill>
          <a:blip r:embed="rId4"/>
          <a:stretch>
            <a:fillRect/>
          </a:stretch>
        </p:blipFill>
        <p:spPr>
          <a:xfrm>
            <a:off x="2253479" y="2771650"/>
            <a:ext cx="7849703" cy="2488607"/>
          </a:xfrm>
          <a:prstGeom prst="rect">
            <a:avLst/>
          </a:prstGeom>
        </p:spPr>
      </p:pic>
      <p:pic>
        <p:nvPicPr>
          <p:cNvPr id="7" name="Audio 6">
            <a:hlinkClick r:id="" action="ppaction://media"/>
            <a:extLst>
              <a:ext uri="{FF2B5EF4-FFF2-40B4-BE49-F238E27FC236}">
                <a16:creationId xmlns:a16="http://schemas.microsoft.com/office/drawing/2014/main" id="{30CD4F00-D85B-0CDF-8E45-27E935A363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1433007"/>
      </p:ext>
    </p:extLst>
  </p:cSld>
  <p:clrMapOvr>
    <a:masterClrMapping/>
  </p:clrMapOvr>
  <mc:AlternateContent xmlns:mc="http://schemas.openxmlformats.org/markup-compatibility/2006">
    <mc:Choice xmlns:p14="http://schemas.microsoft.com/office/powerpoint/2010/main" Requires="p14">
      <p:transition spd="slow" p14:dur="2000" advTm="25712"/>
    </mc:Choice>
    <mc:Fallback>
      <p:transition spd="slow" advTm="25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36A1-3458-51C4-F0D5-A5E7CE095B49}"/>
              </a:ext>
            </a:extLst>
          </p:cNvPr>
          <p:cNvSpPr>
            <a:spLocks noGrp="1"/>
          </p:cNvSpPr>
          <p:nvPr>
            <p:ph type="title"/>
          </p:nvPr>
        </p:nvSpPr>
        <p:spPr/>
        <p:txBody>
          <a:bodyPr/>
          <a:lstStyle/>
          <a:p>
            <a:r>
              <a:rPr lang="en-US" dirty="0"/>
              <a:t>Test Case 8: Verifying Reserve Increase but Not Size  </a:t>
            </a:r>
          </a:p>
        </p:txBody>
      </p:sp>
      <p:sp>
        <p:nvSpPr>
          <p:cNvPr id="3" name="Text Placeholder 2">
            <a:extLst>
              <a:ext uri="{FF2B5EF4-FFF2-40B4-BE49-F238E27FC236}">
                <a16:creationId xmlns:a16="http://schemas.microsoft.com/office/drawing/2014/main" id="{3033F7F6-1801-22D2-301B-5D12455D4627}"/>
              </a:ext>
            </a:extLst>
          </p:cNvPr>
          <p:cNvSpPr>
            <a:spLocks noGrp="1"/>
          </p:cNvSpPr>
          <p:nvPr>
            <p:ph type="body" idx="1"/>
          </p:nvPr>
        </p:nvSpPr>
        <p:spPr/>
        <p:txBody>
          <a:bodyPr/>
          <a:lstStyle/>
          <a:p>
            <a:endParaRPr lang="en-US" dirty="0"/>
          </a:p>
        </p:txBody>
      </p:sp>
      <p:pic>
        <p:nvPicPr>
          <p:cNvPr id="5" name="Picture 4" descr="A screen shot of a computer program&#10;&#10;Description automatically generated with low confidence">
            <a:extLst>
              <a:ext uri="{FF2B5EF4-FFF2-40B4-BE49-F238E27FC236}">
                <a16:creationId xmlns:a16="http://schemas.microsoft.com/office/drawing/2014/main" id="{06DCE2AD-40FC-1500-DB75-62B3851B2A45}"/>
              </a:ext>
            </a:extLst>
          </p:cNvPr>
          <p:cNvPicPr>
            <a:picLocks noChangeAspect="1"/>
          </p:cNvPicPr>
          <p:nvPr/>
        </p:nvPicPr>
        <p:blipFill>
          <a:blip r:embed="rId4"/>
          <a:stretch>
            <a:fillRect/>
          </a:stretch>
        </p:blipFill>
        <p:spPr>
          <a:xfrm>
            <a:off x="1659550" y="2836457"/>
            <a:ext cx="9115076" cy="2740329"/>
          </a:xfrm>
          <a:prstGeom prst="rect">
            <a:avLst/>
          </a:prstGeom>
        </p:spPr>
      </p:pic>
      <p:pic>
        <p:nvPicPr>
          <p:cNvPr id="7" name="Audio 6">
            <a:hlinkClick r:id="" action="ppaction://media"/>
            <a:extLst>
              <a:ext uri="{FF2B5EF4-FFF2-40B4-BE49-F238E27FC236}">
                <a16:creationId xmlns:a16="http://schemas.microsoft.com/office/drawing/2014/main" id="{ECD21BA8-F642-CD40-DBE5-4246A72BC09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0509648"/>
      </p:ext>
    </p:extLst>
  </p:cSld>
  <p:clrMapOvr>
    <a:masterClrMapping/>
  </p:clrMapOvr>
  <mc:AlternateContent xmlns:mc="http://schemas.openxmlformats.org/markup-compatibility/2006">
    <mc:Choice xmlns:p14="http://schemas.microsoft.com/office/powerpoint/2010/main" Requires="p14">
      <p:transition spd="slow" p14:dur="2000" advTm="21930"/>
    </mc:Choice>
    <mc:Fallback>
      <p:transition spd="slow" advTm="21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2069-370C-BF3F-25F5-CE2CA77CE57A}"/>
              </a:ext>
            </a:extLst>
          </p:cNvPr>
          <p:cNvSpPr>
            <a:spLocks noGrp="1"/>
          </p:cNvSpPr>
          <p:nvPr>
            <p:ph type="title"/>
          </p:nvPr>
        </p:nvSpPr>
        <p:spPr/>
        <p:txBody>
          <a:bodyPr/>
          <a:lstStyle/>
          <a:p>
            <a:r>
              <a:rPr lang="en-US" dirty="0"/>
              <a:t>Test 9: Verifying Out of Range Exception</a:t>
            </a:r>
          </a:p>
        </p:txBody>
      </p:sp>
      <p:sp>
        <p:nvSpPr>
          <p:cNvPr id="3" name="Text Placeholder 2">
            <a:extLst>
              <a:ext uri="{FF2B5EF4-FFF2-40B4-BE49-F238E27FC236}">
                <a16:creationId xmlns:a16="http://schemas.microsoft.com/office/drawing/2014/main" id="{0506B55C-E301-EC27-0F7D-32E61E9C147F}"/>
              </a:ext>
            </a:extLst>
          </p:cNvPr>
          <p:cNvSpPr>
            <a:spLocks noGrp="1"/>
          </p:cNvSpPr>
          <p:nvPr>
            <p:ph type="body" idx="1"/>
          </p:nvPr>
        </p:nvSpPr>
        <p:spPr/>
        <p:txBody>
          <a:bodyPr/>
          <a:lstStyle/>
          <a:p>
            <a:endParaRPr lang="en-US" dirty="0"/>
          </a:p>
        </p:txBody>
      </p:sp>
      <p:pic>
        <p:nvPicPr>
          <p:cNvPr id="5" name="Picture 4" descr="A screen shot of a computer&#10;&#10;Description automatically generated with low confidence">
            <a:extLst>
              <a:ext uri="{FF2B5EF4-FFF2-40B4-BE49-F238E27FC236}">
                <a16:creationId xmlns:a16="http://schemas.microsoft.com/office/drawing/2014/main" id="{53088E7E-EE24-FD05-9AE6-AD3B3662E163}"/>
              </a:ext>
            </a:extLst>
          </p:cNvPr>
          <p:cNvPicPr>
            <a:picLocks noChangeAspect="1"/>
          </p:cNvPicPr>
          <p:nvPr/>
        </p:nvPicPr>
        <p:blipFill>
          <a:blip r:embed="rId4"/>
          <a:stretch>
            <a:fillRect/>
          </a:stretch>
        </p:blipFill>
        <p:spPr>
          <a:xfrm>
            <a:off x="578256" y="3154207"/>
            <a:ext cx="11035488" cy="2104829"/>
          </a:xfrm>
          <a:prstGeom prst="rect">
            <a:avLst/>
          </a:prstGeom>
        </p:spPr>
      </p:pic>
      <p:pic>
        <p:nvPicPr>
          <p:cNvPr id="7" name="Audio 6">
            <a:hlinkClick r:id="" action="ppaction://media"/>
            <a:extLst>
              <a:ext uri="{FF2B5EF4-FFF2-40B4-BE49-F238E27FC236}">
                <a16:creationId xmlns:a16="http://schemas.microsoft.com/office/drawing/2014/main" id="{78F05BE0-6340-175D-FFD4-C81C3F0474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3386804"/>
      </p:ext>
    </p:extLst>
  </p:cSld>
  <p:clrMapOvr>
    <a:masterClrMapping/>
  </p:clrMapOvr>
  <mc:AlternateContent xmlns:mc="http://schemas.openxmlformats.org/markup-compatibility/2006">
    <mc:Choice xmlns:p14="http://schemas.microsoft.com/office/powerpoint/2010/main" Requires="p14">
      <p:transition spd="slow" p14:dur="2000" advTm="16612"/>
    </mc:Choice>
    <mc:Fallback>
      <p:transition spd="slow" advTm="16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428D-CFDD-E913-30BE-785F1F6C826B}"/>
              </a:ext>
            </a:extLst>
          </p:cNvPr>
          <p:cNvSpPr>
            <a:spLocks noGrp="1"/>
          </p:cNvSpPr>
          <p:nvPr>
            <p:ph type="title"/>
          </p:nvPr>
        </p:nvSpPr>
        <p:spPr/>
        <p:txBody>
          <a:bodyPr/>
          <a:lstStyle/>
          <a:p>
            <a:r>
              <a:rPr lang="en-US" dirty="0"/>
              <a:t>Test Case 10: 2 Tests for Checking a Positive and Negative </a:t>
            </a:r>
          </a:p>
        </p:txBody>
      </p:sp>
      <p:sp>
        <p:nvSpPr>
          <p:cNvPr id="3" name="Text Placeholder 2">
            <a:extLst>
              <a:ext uri="{FF2B5EF4-FFF2-40B4-BE49-F238E27FC236}">
                <a16:creationId xmlns:a16="http://schemas.microsoft.com/office/drawing/2014/main" id="{20637135-89CB-EFC4-1066-D1919BD0025E}"/>
              </a:ext>
            </a:extLst>
          </p:cNvPr>
          <p:cNvSpPr>
            <a:spLocks noGrp="1"/>
          </p:cNvSpPr>
          <p:nvPr>
            <p:ph type="body" idx="1"/>
          </p:nvPr>
        </p:nvSpPr>
        <p:spPr/>
        <p:txBody>
          <a:bodyPr/>
          <a:lstStyle/>
          <a:p>
            <a:endParaRPr lang="en-US" dirty="0"/>
          </a:p>
        </p:txBody>
      </p:sp>
      <p:pic>
        <p:nvPicPr>
          <p:cNvPr id="5" name="Picture 4" descr="A picture containing text, screenshot, software, font&#10;&#10;Description automatically generated">
            <a:extLst>
              <a:ext uri="{FF2B5EF4-FFF2-40B4-BE49-F238E27FC236}">
                <a16:creationId xmlns:a16="http://schemas.microsoft.com/office/drawing/2014/main" id="{4727F390-08C3-B667-8881-D6FCA461E716}"/>
              </a:ext>
            </a:extLst>
          </p:cNvPr>
          <p:cNvPicPr>
            <a:picLocks noChangeAspect="1"/>
          </p:cNvPicPr>
          <p:nvPr/>
        </p:nvPicPr>
        <p:blipFill>
          <a:blip r:embed="rId4"/>
          <a:stretch>
            <a:fillRect/>
          </a:stretch>
        </p:blipFill>
        <p:spPr>
          <a:xfrm>
            <a:off x="1964662" y="2844740"/>
            <a:ext cx="8262675" cy="2867801"/>
          </a:xfrm>
          <a:prstGeom prst="rect">
            <a:avLst/>
          </a:prstGeom>
        </p:spPr>
      </p:pic>
      <p:pic>
        <p:nvPicPr>
          <p:cNvPr id="7" name="Audio 6">
            <a:hlinkClick r:id="" action="ppaction://media"/>
            <a:extLst>
              <a:ext uri="{FF2B5EF4-FFF2-40B4-BE49-F238E27FC236}">
                <a16:creationId xmlns:a16="http://schemas.microsoft.com/office/drawing/2014/main" id="{C0DF9B15-F994-75EB-7E52-78A290376F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6699273"/>
      </p:ext>
    </p:extLst>
  </p:cSld>
  <p:clrMapOvr>
    <a:masterClrMapping/>
  </p:clrMapOvr>
  <mc:AlternateContent xmlns:mc="http://schemas.openxmlformats.org/markup-compatibility/2006">
    <mc:Choice xmlns:p14="http://schemas.microsoft.com/office/powerpoint/2010/main" Requires="p14">
      <p:transition spd="slow" p14:dur="2000" advTm="23183"/>
    </mc:Choice>
    <mc:Fallback>
      <p:transition spd="slow" advTm="23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7836-B10E-026C-8E01-BC0BAE7652F8}"/>
              </a:ext>
            </a:extLst>
          </p:cNvPr>
          <p:cNvSpPr>
            <a:spLocks noGrp="1"/>
          </p:cNvSpPr>
          <p:nvPr>
            <p:ph type="title"/>
          </p:nvPr>
        </p:nvSpPr>
        <p:spPr/>
        <p:txBody>
          <a:bodyPr/>
          <a:lstStyle/>
          <a:p>
            <a:r>
              <a:rPr lang="en-US" dirty="0"/>
              <a:t>Unit Testing (cont.)</a:t>
            </a:r>
          </a:p>
        </p:txBody>
      </p:sp>
      <p:sp>
        <p:nvSpPr>
          <p:cNvPr id="3" name="Text Placeholder 2">
            <a:extLst>
              <a:ext uri="{FF2B5EF4-FFF2-40B4-BE49-F238E27FC236}">
                <a16:creationId xmlns:a16="http://schemas.microsoft.com/office/drawing/2014/main" id="{C8E08CEC-6968-6741-FC02-269CF54FAC23}"/>
              </a:ext>
            </a:extLst>
          </p:cNvPr>
          <p:cNvSpPr>
            <a:spLocks noGrp="1"/>
          </p:cNvSpPr>
          <p:nvPr>
            <p:ph type="body" idx="1"/>
          </p:nvPr>
        </p:nvSpPr>
        <p:spPr/>
        <p:txBody>
          <a:bodyPr/>
          <a:lstStyle/>
          <a:p>
            <a:pPr marL="114300" indent="0">
              <a:buNone/>
            </a:pPr>
            <a:r>
              <a:rPr lang="en-US" dirty="0"/>
              <a:t>After Unit Testing Cases ---&gt;</a:t>
            </a:r>
          </a:p>
          <a:p>
            <a:pPr marL="114300" indent="0">
              <a:buNone/>
            </a:pPr>
            <a:endParaRPr lang="en-US" dirty="0"/>
          </a:p>
          <a:p>
            <a:pPr marL="114300" indent="0">
              <a:buNone/>
            </a:pPr>
            <a:endParaRPr lang="en-US" dirty="0"/>
          </a:p>
          <a:p>
            <a:pPr marL="114300" indent="0">
              <a:buNone/>
            </a:pPr>
            <a:r>
              <a:rPr lang="en-US" dirty="0"/>
              <a:t>All tests were correct and</a:t>
            </a:r>
          </a:p>
          <a:p>
            <a:pPr marL="114300" indent="0">
              <a:buNone/>
            </a:pPr>
            <a:r>
              <a:rPr lang="en-US" dirty="0"/>
              <a:t>passed! 	</a:t>
            </a:r>
          </a:p>
          <a:p>
            <a:pPr marL="114300" indent="0">
              <a:buNone/>
            </a:pPr>
            <a:endParaRPr lang="en-US"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26F26490-E133-8247-7A46-35D1671C96C0}"/>
              </a:ext>
            </a:extLst>
          </p:cNvPr>
          <p:cNvPicPr>
            <a:picLocks noChangeAspect="1"/>
          </p:cNvPicPr>
          <p:nvPr/>
        </p:nvPicPr>
        <p:blipFill>
          <a:blip r:embed="rId4"/>
          <a:stretch>
            <a:fillRect/>
          </a:stretch>
        </p:blipFill>
        <p:spPr>
          <a:xfrm>
            <a:off x="4692737" y="2290916"/>
            <a:ext cx="6572441" cy="3481375"/>
          </a:xfrm>
          <a:prstGeom prst="rect">
            <a:avLst/>
          </a:prstGeom>
        </p:spPr>
      </p:pic>
      <p:pic>
        <p:nvPicPr>
          <p:cNvPr id="7" name="Audio 6">
            <a:hlinkClick r:id="" action="ppaction://media"/>
            <a:extLst>
              <a:ext uri="{FF2B5EF4-FFF2-40B4-BE49-F238E27FC236}">
                <a16:creationId xmlns:a16="http://schemas.microsoft.com/office/drawing/2014/main" id="{349B81E8-A427-31F3-FB02-A4986F7569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4427198"/>
      </p:ext>
    </p:extLst>
  </p:cSld>
  <p:clrMapOvr>
    <a:masterClrMapping/>
  </p:clrMapOvr>
  <mc:AlternateContent xmlns:mc="http://schemas.openxmlformats.org/markup-compatibility/2006">
    <mc:Choice xmlns:p14="http://schemas.microsoft.com/office/powerpoint/2010/main" Requires="p14">
      <p:transition spd="slow" p14:dur="2000" advTm="28026"/>
    </mc:Choice>
    <mc:Fallback>
      <p:transition spd="slow" advTm="28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71550" indent="-285750">
              <a:spcBef>
                <a:spcPts val="0"/>
              </a:spcBef>
            </a:pPr>
            <a:r>
              <a:rPr lang="en-US" sz="1600" dirty="0"/>
              <a:t>This model represents the many layers of defense in depth (</a:t>
            </a:r>
            <a:r>
              <a:rPr lang="en-US" sz="1600" dirty="0" err="1"/>
              <a:t>DiD</a:t>
            </a:r>
            <a:r>
              <a:rPr lang="en-US" sz="1600" dirty="0"/>
              <a:t>) that must be performed in order for a properly protected system.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323DCB4-4899-480D-B171-FA4519CAD2D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82"/>
    </mc:Choice>
    <mc:Fallback>
      <p:transition spd="slow" advTm="3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D75B2AA-F3E8-9742-6F76-5624D1BC45A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707"/>
    </mc:Choice>
    <mc:Fallback>
      <p:transition spd="slow" advTm="12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2950" lvl="1" indent="-285750">
              <a:spcBef>
                <a:spcPts val="0"/>
              </a:spcBef>
              <a:buSzPts val="2000"/>
            </a:pPr>
            <a:r>
              <a:rPr lang="en-US" dirty="0"/>
              <a:t>Automation should be incorporated throughout the </a:t>
            </a:r>
            <a:r>
              <a:rPr lang="en-US" dirty="0" err="1"/>
              <a:t>DevSecOps</a:t>
            </a:r>
            <a:r>
              <a:rPr lang="en-US" dirty="0"/>
              <a:t> cycle. The pipeline shows the use of </a:t>
            </a:r>
            <a:r>
              <a:rPr lang="en-US" dirty="0" err="1"/>
              <a:t>DiD</a:t>
            </a:r>
            <a:r>
              <a:rPr lang="en-US" dirty="0"/>
              <a:t> methods which are important in keeping application secure.</a:t>
            </a:r>
          </a:p>
          <a:p>
            <a:pPr marL="742950" lvl="1" indent="-285750">
              <a:spcBef>
                <a:spcPts val="0"/>
              </a:spcBef>
              <a:buSzPts val="2000"/>
            </a:pPr>
            <a:endParaRPr lang="en-US" dirty="0"/>
          </a:p>
          <a:p>
            <a:pPr marL="742950" lvl="1" indent="-285750">
              <a:spcBef>
                <a:spcPts val="0"/>
              </a:spcBef>
              <a:buSzPts val="2000"/>
            </a:pPr>
            <a:r>
              <a:rPr lang="en-US" dirty="0"/>
              <a:t>Tools: Compiler, </a:t>
            </a:r>
            <a:r>
              <a:rPr lang="en-US" dirty="0" err="1"/>
              <a:t>CPPCheck</a:t>
            </a:r>
            <a:endParaRPr lang="en-US" dirty="0"/>
          </a:p>
          <a:p>
            <a:pPr marL="457200" lvl="1" indent="0">
              <a:spcBef>
                <a:spcPts val="0"/>
              </a:spcBef>
              <a:buSzPts val="2000"/>
              <a:buNone/>
            </a:pPr>
            <a:endParaRPr lang="en-US" dirty="0"/>
          </a:p>
          <a:p>
            <a:pPr marL="742950" lvl="1" indent="-285750">
              <a:spcBef>
                <a:spcPts val="0"/>
              </a:spcBef>
              <a:buSzPts val="2000"/>
            </a:pPr>
            <a:r>
              <a:rPr lang="en-US" dirty="0"/>
              <a:t>The compiler isn’t the best line of defense, but it certainly helps with warning us of major issues. Using other automation tools like </a:t>
            </a:r>
            <a:r>
              <a:rPr lang="en-US" dirty="0" err="1"/>
              <a:t>CPPCheck</a:t>
            </a:r>
            <a:r>
              <a:rPr lang="en-US" dirty="0"/>
              <a:t> helps us to find errors that are hiding throughout the development process.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471A191-4C70-42E2-C719-2722E369F1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46"/>
    </mc:Choice>
    <mc:Fallback>
      <p:transition spd="slow" advTm="38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dirty="0"/>
              <a:t>Waiting Comes with Risks:</a:t>
            </a:r>
          </a:p>
          <a:p>
            <a:pPr marL="0" indent="0">
              <a:spcBef>
                <a:spcPts val="0"/>
              </a:spcBef>
              <a:buSzPts val="2000"/>
              <a:buNone/>
            </a:pPr>
            <a:endParaRPr lang="en-US" dirty="0"/>
          </a:p>
          <a:p>
            <a:pPr marL="800100" lvl="1">
              <a:spcBef>
                <a:spcPts val="0"/>
              </a:spcBef>
              <a:buSzPts val="2000"/>
            </a:pPr>
            <a:r>
              <a:rPr lang="en-US" dirty="0"/>
              <a:t>Time, money, and reputation	</a:t>
            </a:r>
          </a:p>
          <a:p>
            <a:pPr marL="800100" lvl="1">
              <a:spcBef>
                <a:spcPts val="0"/>
              </a:spcBef>
              <a:buSzPts val="2000"/>
            </a:pPr>
            <a:r>
              <a:rPr lang="en-US" dirty="0"/>
              <a:t>Customer data can be compromised</a:t>
            </a:r>
          </a:p>
          <a:p>
            <a:pPr marL="457200" lvl="1" indent="0">
              <a:spcBef>
                <a:spcPts val="0"/>
              </a:spcBef>
              <a:buSzPts val="2000"/>
              <a:buNone/>
            </a:pPr>
            <a:r>
              <a:rPr lang="en-US" dirty="0"/>
              <a:t>	</a:t>
            </a:r>
          </a:p>
          <a:p>
            <a:pPr marL="342900">
              <a:spcBef>
                <a:spcPts val="0"/>
              </a:spcBef>
              <a:buSzPts val="2000"/>
            </a:pPr>
            <a:r>
              <a:rPr lang="en-US" dirty="0"/>
              <a:t>Acting Now has Benefits:</a:t>
            </a:r>
          </a:p>
          <a:p>
            <a:pPr marL="800100" lvl="1">
              <a:spcBef>
                <a:spcPts val="0"/>
              </a:spcBef>
              <a:buSzPts val="2000"/>
            </a:pPr>
            <a:endParaRPr lang="en-US" dirty="0"/>
          </a:p>
          <a:p>
            <a:pPr marL="800100" lvl="1">
              <a:spcBef>
                <a:spcPts val="0"/>
              </a:spcBef>
              <a:buSzPts val="2000"/>
            </a:pPr>
            <a:r>
              <a:rPr lang="en-US" dirty="0"/>
              <a:t>Saving money, time, and reputation</a:t>
            </a:r>
          </a:p>
          <a:p>
            <a:pPr marL="800100" lvl="1">
              <a:spcBef>
                <a:spcPts val="0"/>
              </a:spcBef>
              <a:buSzPts val="2000"/>
            </a:pPr>
            <a:r>
              <a:rPr lang="en-US" dirty="0"/>
              <a:t>Customer data is safe</a:t>
            </a:r>
          </a:p>
          <a:p>
            <a:pPr marL="457200" lvl="1" indent="0">
              <a:spcBef>
                <a:spcPts val="0"/>
              </a:spcBef>
              <a:buSzPts val="2000"/>
              <a:buNone/>
            </a:pPr>
            <a:endParaRPr lang="en-US" dirty="0"/>
          </a:p>
          <a:p>
            <a:pPr marL="457200" lvl="1" indent="0">
              <a:spcBef>
                <a:spcPts val="0"/>
              </a:spcBef>
              <a:buSzPts val="2000"/>
              <a:buNone/>
            </a:pPr>
            <a:endParaRPr lang="en-US" dirty="0"/>
          </a:p>
          <a:p>
            <a:pPr marL="457200" lvl="1" indent="0">
              <a:spcBef>
                <a:spcPts val="0"/>
              </a:spcBef>
              <a:buSzPts val="2000"/>
              <a:buNone/>
            </a:pPr>
            <a:r>
              <a:rPr lang="en-US" b="1" dirty="0"/>
              <a:t>Solution:</a:t>
            </a:r>
            <a:r>
              <a:rPr lang="en-US" dirty="0"/>
              <a:t> Implement security measures throughout the entire project cycle. Never leave it to the end.</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850B529-06ED-DDF7-7F5E-40130135AA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767"/>
    </mc:Choice>
    <mc:Fallback>
      <p:transition spd="slow" advTm="77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2" indent="-457200" algn="l" rtl="0">
              <a:lnSpc>
                <a:spcPct val="90000"/>
              </a:lnSpc>
              <a:spcBef>
                <a:spcPts val="0"/>
              </a:spcBef>
              <a:spcAft>
                <a:spcPts val="0"/>
              </a:spcAft>
              <a:buClr>
                <a:schemeClr val="lt1"/>
              </a:buClr>
              <a:buSzPts val="1800"/>
              <a:buFont typeface="+mj-lt"/>
              <a:buAutoNum type="arabicPeriod"/>
            </a:pPr>
            <a:r>
              <a:rPr lang="en-US" sz="2000" dirty="0"/>
              <a:t>Communication with your team is key</a:t>
            </a:r>
          </a:p>
          <a:p>
            <a:pPr lvl="2" indent="-457200" algn="l" rtl="0">
              <a:lnSpc>
                <a:spcPct val="90000"/>
              </a:lnSpc>
              <a:spcBef>
                <a:spcPts val="0"/>
              </a:spcBef>
              <a:spcAft>
                <a:spcPts val="0"/>
              </a:spcAft>
              <a:buClr>
                <a:schemeClr val="lt1"/>
              </a:buClr>
              <a:buSzPts val="1800"/>
              <a:buFont typeface="+mj-lt"/>
              <a:buAutoNum type="arabicPeriod"/>
            </a:pPr>
            <a:endParaRPr lang="en-US" sz="2000" dirty="0"/>
          </a:p>
          <a:p>
            <a:pPr lvl="2" indent="-457200" algn="l" rtl="0">
              <a:lnSpc>
                <a:spcPct val="90000"/>
              </a:lnSpc>
              <a:spcBef>
                <a:spcPts val="0"/>
              </a:spcBef>
              <a:spcAft>
                <a:spcPts val="0"/>
              </a:spcAft>
              <a:buClr>
                <a:schemeClr val="lt1"/>
              </a:buClr>
              <a:buSzPts val="1800"/>
              <a:buFont typeface="+mj-lt"/>
              <a:buAutoNum type="arabicPeriod"/>
            </a:pPr>
            <a:r>
              <a:rPr lang="en-US" sz="2000" dirty="0"/>
              <a:t>Go over the coding standards of the language you are using</a:t>
            </a:r>
          </a:p>
          <a:p>
            <a:pPr lvl="2" indent="-457200" algn="l" rtl="0">
              <a:lnSpc>
                <a:spcPct val="90000"/>
              </a:lnSpc>
              <a:spcBef>
                <a:spcPts val="0"/>
              </a:spcBef>
              <a:spcAft>
                <a:spcPts val="0"/>
              </a:spcAft>
              <a:buClr>
                <a:schemeClr val="lt1"/>
              </a:buClr>
              <a:buSzPts val="1800"/>
              <a:buFont typeface="+mj-lt"/>
              <a:buAutoNum type="arabicPeriod"/>
            </a:pPr>
            <a:endParaRPr lang="en-US" sz="2000" dirty="0"/>
          </a:p>
          <a:p>
            <a:pPr lvl="2" indent="-457200" algn="l" rtl="0">
              <a:lnSpc>
                <a:spcPct val="90000"/>
              </a:lnSpc>
              <a:spcBef>
                <a:spcPts val="0"/>
              </a:spcBef>
              <a:spcAft>
                <a:spcPts val="0"/>
              </a:spcAft>
              <a:buClr>
                <a:schemeClr val="lt1"/>
              </a:buClr>
              <a:buSzPts val="1800"/>
              <a:buFont typeface="+mj-lt"/>
              <a:buAutoNum type="arabicPeriod"/>
            </a:pPr>
            <a:r>
              <a:rPr lang="en-US" sz="2000" dirty="0"/>
              <a:t>Always implement </a:t>
            </a:r>
            <a:r>
              <a:rPr lang="en-US" sz="2000" dirty="0" err="1"/>
              <a:t>DiD</a:t>
            </a:r>
            <a:r>
              <a:rPr lang="en-US" sz="2000" dirty="0"/>
              <a:t> with any application</a:t>
            </a:r>
          </a:p>
          <a:p>
            <a:pPr lvl="2" indent="-457200" algn="l" rtl="0">
              <a:lnSpc>
                <a:spcPct val="90000"/>
              </a:lnSpc>
              <a:spcBef>
                <a:spcPts val="0"/>
              </a:spcBef>
              <a:spcAft>
                <a:spcPts val="0"/>
              </a:spcAft>
              <a:buClr>
                <a:schemeClr val="lt1"/>
              </a:buClr>
              <a:buSzPts val="1800"/>
              <a:buFont typeface="+mj-lt"/>
              <a:buAutoNum type="arabicPeriod"/>
            </a:pPr>
            <a:endParaRPr lang="en-US" sz="2000" dirty="0"/>
          </a:p>
          <a:p>
            <a:pPr lvl="2" indent="-457200" algn="l" rtl="0">
              <a:lnSpc>
                <a:spcPct val="90000"/>
              </a:lnSpc>
              <a:spcBef>
                <a:spcPts val="0"/>
              </a:spcBef>
              <a:spcAft>
                <a:spcPts val="0"/>
              </a:spcAft>
              <a:buClr>
                <a:schemeClr val="lt1"/>
              </a:buClr>
              <a:buSzPts val="1800"/>
              <a:buFont typeface="+mj-lt"/>
              <a:buAutoNum type="arabicPeriod"/>
            </a:pPr>
            <a:r>
              <a:rPr lang="en-US" sz="2000" dirty="0"/>
              <a:t>Test throughout the development cycle; Not just at the end</a:t>
            </a:r>
          </a:p>
          <a:p>
            <a:pPr lvl="2" indent="-457200" algn="l" rtl="0">
              <a:lnSpc>
                <a:spcPct val="90000"/>
              </a:lnSpc>
              <a:spcBef>
                <a:spcPts val="0"/>
              </a:spcBef>
              <a:spcAft>
                <a:spcPts val="0"/>
              </a:spcAft>
              <a:buClr>
                <a:schemeClr val="lt1"/>
              </a:buClr>
              <a:buSzPts val="1800"/>
              <a:buFont typeface="+mj-lt"/>
              <a:buAutoNum type="arabicPeriod"/>
            </a:pPr>
            <a:endParaRPr lang="en-US" sz="2000" dirty="0"/>
          </a:p>
          <a:p>
            <a:pPr lvl="2" indent="-457200" algn="l" rtl="0">
              <a:lnSpc>
                <a:spcPct val="90000"/>
              </a:lnSpc>
              <a:spcBef>
                <a:spcPts val="0"/>
              </a:spcBef>
              <a:spcAft>
                <a:spcPts val="0"/>
              </a:spcAft>
              <a:buClr>
                <a:schemeClr val="lt1"/>
              </a:buClr>
              <a:buSzPts val="1800"/>
              <a:buFont typeface="+mj-lt"/>
              <a:buAutoNum type="arabicPeriod"/>
            </a:pPr>
            <a:r>
              <a:rPr lang="en-US" sz="2000" dirty="0"/>
              <a:t>Principle of Least Privilege</a:t>
            </a:r>
          </a:p>
          <a:p>
            <a:pPr lvl="2" indent="-457200" algn="l" rtl="0">
              <a:lnSpc>
                <a:spcPct val="90000"/>
              </a:lnSpc>
              <a:spcBef>
                <a:spcPts val="0"/>
              </a:spcBef>
              <a:spcAft>
                <a:spcPts val="0"/>
              </a:spcAft>
              <a:buClr>
                <a:schemeClr val="lt1"/>
              </a:buClr>
              <a:buSzPts val="1800"/>
              <a:buFont typeface="+mj-lt"/>
              <a:buAutoNum type="arabicPeriod"/>
            </a:pPr>
            <a:endParaRPr lang="en-US" sz="2000" dirty="0"/>
          </a:p>
          <a:p>
            <a:pPr lvl="2" indent="-457200" algn="l" rtl="0">
              <a:lnSpc>
                <a:spcPct val="90000"/>
              </a:lnSpc>
              <a:spcBef>
                <a:spcPts val="0"/>
              </a:spcBef>
              <a:spcAft>
                <a:spcPts val="0"/>
              </a:spcAft>
              <a:buClr>
                <a:schemeClr val="lt1"/>
              </a:buClr>
              <a:buSzPts val="1800"/>
              <a:buFont typeface="+mj-lt"/>
              <a:buAutoNum type="arabicPeriod"/>
            </a:pPr>
            <a:r>
              <a:rPr lang="en-US" sz="2000" dirty="0"/>
              <a:t>Implementing Triple-A defense will prevent issues</a:t>
            </a:r>
          </a:p>
          <a:p>
            <a:pPr marL="914400" lvl="2" indent="0" algn="l" rtl="0">
              <a:lnSpc>
                <a:spcPct val="90000"/>
              </a:lnSpc>
              <a:spcBef>
                <a:spcPts val="0"/>
              </a:spcBef>
              <a:spcAft>
                <a:spcPts val="0"/>
              </a:spcAft>
              <a:buClr>
                <a:schemeClr val="lt1"/>
              </a:buClr>
              <a:buSzPts val="1800"/>
              <a:buNone/>
            </a:pPr>
            <a:endParaRPr lang="en-US" sz="2000" dirty="0"/>
          </a:p>
          <a:p>
            <a:pPr marL="914400" lvl="2" indent="0" algn="l" rtl="0">
              <a:lnSpc>
                <a:spcPct val="90000"/>
              </a:lnSpc>
              <a:spcBef>
                <a:spcPts val="0"/>
              </a:spcBef>
              <a:spcAft>
                <a:spcPts val="0"/>
              </a:spcAft>
              <a:buClr>
                <a:schemeClr val="lt1"/>
              </a:buClr>
              <a:buSzPts val="1800"/>
              <a:buNone/>
            </a:pPr>
            <a:endParaRPr lang="en-US" sz="2000" dirty="0"/>
          </a:p>
          <a:p>
            <a:pPr lvl="2" indent="-457200" algn="l" rtl="0">
              <a:lnSpc>
                <a:spcPct val="90000"/>
              </a:lnSpc>
              <a:spcBef>
                <a:spcPts val="0"/>
              </a:spcBef>
              <a:spcAft>
                <a:spcPts val="0"/>
              </a:spcAft>
              <a:buClr>
                <a:schemeClr val="lt1"/>
              </a:buClr>
              <a:buSzPts val="1800"/>
              <a:buFont typeface="+mj-lt"/>
              <a:buAutoNum type="arabicPeriod"/>
            </a:pP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C29E415-9980-1B30-07E1-F43369F77E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961"/>
    </mc:Choice>
    <mc:Fallback>
      <p:transition spd="slow" advTm="258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000" b="1" dirty="0"/>
              <a:t>Example Company Who did NOT Implement </a:t>
            </a:r>
            <a:r>
              <a:rPr lang="en-US" sz="2000" b="1" dirty="0" err="1"/>
              <a:t>DiD</a:t>
            </a:r>
            <a:r>
              <a:rPr lang="en-US" sz="2000" b="1" dirty="0"/>
              <a:t> and Triple-A Practices</a:t>
            </a:r>
            <a:r>
              <a:rPr lang="en-US" sz="2000" dirty="0"/>
              <a:t>: Alibaba</a:t>
            </a:r>
          </a:p>
          <a:p>
            <a:pPr marL="914400" lvl="2" indent="0" algn="l" rtl="0">
              <a:lnSpc>
                <a:spcPct val="90000"/>
              </a:lnSpc>
              <a:spcBef>
                <a:spcPts val="0"/>
              </a:spcBef>
              <a:spcAft>
                <a:spcPts val="0"/>
              </a:spcAft>
              <a:buClr>
                <a:schemeClr val="lt1"/>
              </a:buClr>
              <a:buSzPts val="1800"/>
              <a:buNone/>
            </a:pPr>
            <a:r>
              <a:rPr lang="en-US" sz="2000" dirty="0"/>
              <a:t>Link: </a:t>
            </a:r>
            <a:r>
              <a:rPr lang="en-US" sz="2000" dirty="0">
                <a:hlinkClick r:id="rId6"/>
              </a:rPr>
              <a:t>https://asia.nikkei.com/Business/China-tech/Alibaba-execs-called-in-by-Shanghai-authorities-over-police-data-heist</a:t>
            </a:r>
            <a:endParaRPr lang="en-US" sz="2000" dirty="0"/>
          </a:p>
          <a:p>
            <a:pPr marL="914400" lvl="2" indent="0" algn="l" rtl="0">
              <a:lnSpc>
                <a:spcPct val="90000"/>
              </a:lnSpc>
              <a:spcBef>
                <a:spcPts val="0"/>
              </a:spcBef>
              <a:spcAft>
                <a:spcPts val="0"/>
              </a:spcAft>
              <a:buClr>
                <a:schemeClr val="lt1"/>
              </a:buClr>
              <a:buSzPts val="1800"/>
              <a:buNone/>
            </a:pPr>
            <a:endParaRPr lang="en-US" sz="2000" dirty="0"/>
          </a:p>
          <a:p>
            <a:pPr marL="1257300" lvl="2">
              <a:spcBef>
                <a:spcPts val="0"/>
              </a:spcBef>
            </a:pPr>
            <a:r>
              <a:rPr lang="en-US" sz="2000" dirty="0"/>
              <a:t>It is safe to say that there should be standards and </a:t>
            </a:r>
            <a:r>
              <a:rPr lang="en-US" sz="2000" dirty="0" err="1"/>
              <a:t>DiD</a:t>
            </a:r>
            <a:r>
              <a:rPr lang="en-US" sz="2000" dirty="0"/>
              <a:t> practices in place in any application made. Nor was Triple-A standards practiced.</a:t>
            </a:r>
          </a:p>
          <a:p>
            <a:pPr marL="1257300" lvl="2">
              <a:spcBef>
                <a:spcPts val="0"/>
              </a:spcBef>
            </a:pPr>
            <a:endParaRPr lang="en-US" sz="2000" dirty="0"/>
          </a:p>
          <a:p>
            <a:pPr marL="1257300" lvl="2">
              <a:spcBef>
                <a:spcPts val="0"/>
              </a:spcBef>
            </a:pPr>
            <a:r>
              <a:rPr lang="en-US" sz="2000" dirty="0"/>
              <a:t>It is also a good idea to keep in mind the hacker themselves and what possible motives are. Being the early bird can help mitigate problems earlier if we “know” the enemy. </a:t>
            </a:r>
          </a:p>
          <a:p>
            <a:pPr marL="1257300" lvl="2">
              <a:spcBef>
                <a:spcPts val="0"/>
              </a:spcBef>
            </a:pPr>
            <a:endParaRPr lang="en-US" sz="2000" dirty="0"/>
          </a:p>
          <a:p>
            <a:pPr marL="1257300" lvl="2">
              <a:spcBef>
                <a:spcPts val="0"/>
              </a:spcBef>
            </a:pPr>
            <a:endParaRPr lang="en-US" sz="2000" dirty="0"/>
          </a:p>
          <a:p>
            <a:pPr marL="914400" lvl="2" indent="0" algn="l" rtl="0">
              <a:lnSpc>
                <a:spcPct val="90000"/>
              </a:lnSpc>
              <a:spcBef>
                <a:spcPts val="0"/>
              </a:spcBef>
              <a:spcAft>
                <a:spcPts val="0"/>
              </a:spcAft>
              <a:buClr>
                <a:schemeClr val="lt1"/>
              </a:buClr>
              <a:buSzPts val="1800"/>
              <a:buNone/>
            </a:pPr>
            <a:endParaRPr lang="en-US" sz="2400" dirty="0"/>
          </a:p>
          <a:p>
            <a:pPr marL="596900" lvl="0" indent="-457200" algn="l" rtl="0">
              <a:lnSpc>
                <a:spcPct val="90000"/>
              </a:lnSpc>
              <a:spcBef>
                <a:spcPts val="1000"/>
              </a:spcBef>
              <a:spcAft>
                <a:spcPts val="0"/>
              </a:spcAft>
              <a:buClr>
                <a:schemeClr val="lt1"/>
              </a:buClr>
              <a:buSzPts val="2200"/>
              <a:buFont typeface="+mj-lt"/>
              <a:buAutoNum type="arabicPeriod"/>
            </a:pPr>
            <a:endParaRPr dirty="0"/>
          </a:p>
        </p:txBody>
      </p:sp>
      <p:pic>
        <p:nvPicPr>
          <p:cNvPr id="232" name="Google Shape;232;p1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5F6194D-967A-27D6-A70C-5555A1E753C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167"/>
    </mc:Choice>
    <mc:Fallback>
      <p:transition spd="slow" advTm="19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This matrix is representative of the many types of threats  that can happen. </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This chart also shows the priority this is taken for each.</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804574114"/>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Threats that are very likely to happen.</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Vulnerabilities that need to be fixed immediately. </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Vulnerabilities that are not as important to fix immediately.</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Threats that are most likely not to happen.</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75FEB18-4E06-A8F7-7AD4-0A82531DCCB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250"/>
    </mc:Choice>
    <mc:Fallback>
      <p:transition spd="slow" advTm="6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100000"/>
              </a:lnSpc>
              <a:spcBef>
                <a:spcPts val="0"/>
              </a:spcBef>
              <a:spcAft>
                <a:spcPts val="0"/>
              </a:spcAft>
              <a:buClr>
                <a:schemeClr val="lt1"/>
              </a:buClr>
              <a:buSzPts val="2200"/>
              <a:buFont typeface="+mj-lt"/>
              <a:buAutoNum type="arabicPeriod"/>
            </a:pPr>
            <a:r>
              <a:rPr lang="en-US" dirty="0"/>
              <a:t>Validate Input Data </a:t>
            </a:r>
            <a:r>
              <a:rPr lang="en-US" sz="1800" dirty="0"/>
              <a:t>(STD-001-CPP, STD-002-CPP, STD-003-CPP, STD-004-C)</a:t>
            </a:r>
          </a:p>
          <a:p>
            <a:pPr lvl="0" indent="-457200" algn="l" rtl="0">
              <a:lnSpc>
                <a:spcPct val="100000"/>
              </a:lnSpc>
              <a:spcBef>
                <a:spcPts val="0"/>
              </a:spcBef>
              <a:spcAft>
                <a:spcPts val="0"/>
              </a:spcAft>
              <a:buClr>
                <a:schemeClr val="lt1"/>
              </a:buClr>
              <a:buSzPts val="2200"/>
              <a:buFont typeface="+mj-lt"/>
              <a:buAutoNum type="arabicPeriod"/>
            </a:pPr>
            <a:r>
              <a:rPr lang="en-US" dirty="0"/>
              <a:t>Heed Compiler Warnings </a:t>
            </a:r>
            <a:r>
              <a:rPr lang="en-US" sz="1800" dirty="0"/>
              <a:t>(STD-005-CPP, STD-006-C, STD-007-CPP, STD-008-CPP STD-009-CPP)</a:t>
            </a:r>
            <a:endParaRPr lang="en-US" dirty="0"/>
          </a:p>
          <a:p>
            <a:pPr lvl="0" indent="-457200" algn="l" rtl="0">
              <a:lnSpc>
                <a:spcPct val="100000"/>
              </a:lnSpc>
              <a:spcBef>
                <a:spcPts val="0"/>
              </a:spcBef>
              <a:spcAft>
                <a:spcPts val="0"/>
              </a:spcAft>
              <a:buClr>
                <a:schemeClr val="lt1"/>
              </a:buClr>
              <a:buSzPts val="2200"/>
              <a:buFont typeface="+mj-lt"/>
              <a:buAutoNum type="arabicPeriod"/>
            </a:pPr>
            <a:r>
              <a:rPr lang="en-US" dirty="0"/>
              <a:t>Architect and Design for Security Policies (</a:t>
            </a:r>
            <a:r>
              <a:rPr lang="en-US" sz="1800" dirty="0"/>
              <a:t>STD-008-CPP, STD-010-CPP)</a:t>
            </a:r>
            <a:endParaRPr lang="en-US" dirty="0"/>
          </a:p>
          <a:p>
            <a:pPr lvl="0" indent="-457200" algn="l" rtl="0">
              <a:lnSpc>
                <a:spcPct val="100000"/>
              </a:lnSpc>
              <a:spcBef>
                <a:spcPts val="0"/>
              </a:spcBef>
              <a:spcAft>
                <a:spcPts val="0"/>
              </a:spcAft>
              <a:buClr>
                <a:schemeClr val="lt1"/>
              </a:buClr>
              <a:buSzPts val="2200"/>
              <a:buFont typeface="+mj-lt"/>
              <a:buAutoNum type="arabicPeriod"/>
            </a:pPr>
            <a:r>
              <a:rPr lang="en-US" dirty="0"/>
              <a:t>Keep It Simple </a:t>
            </a:r>
            <a:r>
              <a:rPr lang="en-US" sz="1800" dirty="0"/>
              <a:t>(STD-007-CPP, STD-009-CPP, STD-010-CPP)</a:t>
            </a:r>
            <a:endParaRPr lang="en-US" dirty="0"/>
          </a:p>
          <a:p>
            <a:pPr lvl="0" indent="-457200" algn="l" rtl="0">
              <a:lnSpc>
                <a:spcPct val="100000"/>
              </a:lnSpc>
              <a:spcBef>
                <a:spcPts val="0"/>
              </a:spcBef>
              <a:spcAft>
                <a:spcPts val="0"/>
              </a:spcAft>
              <a:buClr>
                <a:schemeClr val="lt1"/>
              </a:buClr>
              <a:buSzPts val="2200"/>
              <a:buFont typeface="+mj-lt"/>
              <a:buAutoNum type="arabicPeriod"/>
            </a:pPr>
            <a:r>
              <a:rPr lang="en-US" dirty="0"/>
              <a:t>Default Deny</a:t>
            </a:r>
          </a:p>
          <a:p>
            <a:pPr lvl="0" indent="-457200" algn="l" rtl="0">
              <a:lnSpc>
                <a:spcPct val="100000"/>
              </a:lnSpc>
              <a:spcBef>
                <a:spcPts val="0"/>
              </a:spcBef>
              <a:spcAft>
                <a:spcPts val="0"/>
              </a:spcAft>
              <a:buClr>
                <a:schemeClr val="lt1"/>
              </a:buClr>
              <a:buSzPts val="2200"/>
              <a:buFont typeface="+mj-lt"/>
              <a:buAutoNum type="arabicPeriod"/>
            </a:pPr>
            <a:r>
              <a:rPr lang="en-US" dirty="0"/>
              <a:t>Adhere to the Principle of Least Privilege </a:t>
            </a:r>
            <a:r>
              <a:rPr lang="en-US" sz="1800" dirty="0"/>
              <a:t>(STD-004-C)</a:t>
            </a:r>
            <a:endParaRPr lang="en-US" dirty="0"/>
          </a:p>
          <a:p>
            <a:pPr lvl="0" indent="-457200" algn="l" rtl="0">
              <a:lnSpc>
                <a:spcPct val="10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10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100000"/>
              </a:lnSpc>
              <a:spcBef>
                <a:spcPts val="0"/>
              </a:spcBef>
              <a:spcAft>
                <a:spcPts val="0"/>
              </a:spcAft>
              <a:buClr>
                <a:schemeClr val="lt1"/>
              </a:buClr>
              <a:buSzPts val="2200"/>
              <a:buFont typeface="+mj-lt"/>
              <a:buAutoNum type="arabicPeriod"/>
            </a:pPr>
            <a:r>
              <a:rPr lang="en-US" dirty="0"/>
              <a:t>Use Effective Quality Assurance Techniques </a:t>
            </a:r>
            <a:r>
              <a:rPr lang="en-US" sz="1800" dirty="0"/>
              <a:t>(STD-004-C, STD-006-C, STD-008-CPP)</a:t>
            </a:r>
            <a:endParaRPr lang="en-US" dirty="0"/>
          </a:p>
          <a:p>
            <a:pPr lvl="0" indent="-457200" algn="l" rtl="0">
              <a:lnSpc>
                <a:spcPct val="100000"/>
              </a:lnSpc>
              <a:spcBef>
                <a:spcPts val="0"/>
              </a:spcBef>
              <a:spcAft>
                <a:spcPts val="0"/>
              </a:spcAft>
              <a:buClr>
                <a:schemeClr val="lt1"/>
              </a:buClr>
              <a:buSzPts val="2200"/>
              <a:buFont typeface="+mj-lt"/>
              <a:buAutoNum type="arabicPeriod"/>
            </a:pPr>
            <a:r>
              <a:rPr lang="en-US" dirty="0"/>
              <a:t>Adopt a Secure Coding Standard </a:t>
            </a:r>
            <a:r>
              <a:rPr lang="en-US" sz="1800" dirty="0"/>
              <a:t>(STD-003-CPP, STD-004-C, STD-005-CPP, STD-009-CPP, STD-010-CPP)</a:t>
            </a:r>
            <a:endParaRPr sz="18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988C6B3-285B-6F0B-0228-6FCA6D50B7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9403"/>
    </mc:Choice>
    <mc:Fallback>
      <p:transition spd="slow" advTm="35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lgn="l" rtl="0" fontAlgn="base">
              <a:buFont typeface="+mj-lt"/>
              <a:buAutoNum type="arabicPeriod"/>
            </a:pPr>
            <a:r>
              <a:rPr lang="en-US" sz="1800" b="0" i="0" u="none" strike="noStrike" dirty="0">
                <a:solidFill>
                  <a:srgbClr val="FFFFFF"/>
                </a:solidFill>
                <a:effectLst/>
                <a:latin typeface="Calibri" panose="020F0502020204030204" pitchFamily="34" charset="0"/>
              </a:rPr>
              <a:t>Do not cast to an out-of-range enumeration value</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dirty="0">
                <a:solidFill>
                  <a:srgbClr val="FFFFFF"/>
                </a:solidFill>
                <a:effectLst/>
                <a:latin typeface="WordVisi_MSFontService"/>
              </a:rPr>
              <a:t>Use valid references, pointers, and iterators to reference elements of a container</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Do not attempt to create a std::string from a null pointer</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Exclude user input from format strings</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Do not access freed memory</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Incorporate diagnostic tests using assertions</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Handle all exceptions</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A signal handler must be a plain old function</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Avoid deadlock by locking in a predefined order</a:t>
            </a:r>
            <a:r>
              <a:rPr lang="en-US" sz="1800" b="1" i="0" dirty="0">
                <a:solidFill>
                  <a:srgbClr val="000000"/>
                </a:solidFill>
                <a:effectLst/>
                <a:latin typeface="Calibri" panose="020F0502020204030204" pitchFamily="34" charset="0"/>
              </a:rPr>
              <a:t> </a:t>
            </a:r>
          </a:p>
          <a:p>
            <a:pPr algn="l" rtl="0" fontAlgn="base">
              <a:buFont typeface="+mj-lt"/>
              <a:buAutoNum type="arabicPeriod"/>
            </a:pPr>
            <a:r>
              <a:rPr lang="en-US" sz="1800" b="0" i="0" u="none" strike="noStrike" dirty="0">
                <a:solidFill>
                  <a:srgbClr val="FFFFFF"/>
                </a:solidFill>
                <a:effectLst/>
                <a:latin typeface="Calibri" panose="020F0502020204030204" pitchFamily="34" charset="0"/>
              </a:rPr>
              <a:t>Write constructor member initializers in the canonical order</a:t>
            </a:r>
            <a:r>
              <a:rPr lang="en-US" sz="1800" b="1" i="0" dirty="0">
                <a:solidFill>
                  <a:srgbClr val="000000"/>
                </a:solidFill>
                <a:effectLst/>
                <a:latin typeface="Calibri" panose="020F0502020204030204" pitchFamily="34" charset="0"/>
              </a:rPr>
              <a:t> </a:t>
            </a:r>
          </a:p>
          <a:p>
            <a:pPr algn="l" rtl="0" fontAlgn="base">
              <a:buFont typeface="+mj-lt"/>
              <a:buAutoNum type="arabicPeriod"/>
            </a:pPr>
            <a:endParaRPr lang="en-US" sz="1800" b="1" dirty="0">
              <a:solidFill>
                <a:srgbClr val="000000"/>
              </a:solidFill>
              <a:latin typeface="Calibri" panose="020F0502020204030204" pitchFamily="34" charset="0"/>
            </a:endParaRPr>
          </a:p>
          <a:p>
            <a:pPr algn="l" rtl="0" fontAlgn="base">
              <a:buFont typeface="+mj-lt"/>
              <a:buAutoNum type="arabicPeriod"/>
            </a:pPr>
            <a:endParaRPr lang="en-US" b="1" i="0" dirty="0">
              <a:solidFill>
                <a:srgbClr val="000000"/>
              </a:solidFill>
              <a:effectLst/>
              <a:latin typeface="Segoe UI" panose="020B0502040204020203"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D4C1A0B4-B0C5-C411-3C04-5D6F024C621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070"/>
    </mc:Choice>
    <mc:Fallback>
      <p:transition spd="slow" advTm="97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dirty="0"/>
              <a:t>Types of Encryption:</a:t>
            </a:r>
          </a:p>
          <a:p>
            <a:pPr marL="685800" lvl="1" indent="-228600">
              <a:spcBef>
                <a:spcPts val="0"/>
              </a:spcBef>
              <a:buSzPts val="2000"/>
            </a:pPr>
            <a:endParaRPr lang="en-US" sz="3200" dirty="0"/>
          </a:p>
          <a:p>
            <a:pPr marL="685800" lvl="1" indent="-228600">
              <a:spcBef>
                <a:spcPts val="0"/>
              </a:spcBef>
              <a:buSzPts val="2000"/>
            </a:pPr>
            <a:r>
              <a:rPr lang="en-US" sz="3200" dirty="0"/>
              <a:t>At Rest</a:t>
            </a:r>
          </a:p>
          <a:p>
            <a:pPr marL="685800" lvl="1" indent="-228600">
              <a:spcBef>
                <a:spcPts val="0"/>
              </a:spcBef>
              <a:buSzPts val="2000"/>
            </a:pPr>
            <a:endParaRPr lang="en-US" sz="3200" dirty="0"/>
          </a:p>
          <a:p>
            <a:pPr marL="685800" lvl="1" indent="-228600">
              <a:spcBef>
                <a:spcPts val="0"/>
              </a:spcBef>
              <a:buSzPts val="2000"/>
            </a:pPr>
            <a:r>
              <a:rPr lang="en-US" sz="3200" dirty="0"/>
              <a:t>In Flight</a:t>
            </a:r>
          </a:p>
          <a:p>
            <a:pPr marL="685800" lvl="1" indent="-228600">
              <a:spcBef>
                <a:spcPts val="0"/>
              </a:spcBef>
              <a:buSzPts val="2000"/>
            </a:pPr>
            <a:endParaRPr lang="en-US" sz="3200" dirty="0"/>
          </a:p>
          <a:p>
            <a:pPr marL="685800" lvl="1" indent="-228600">
              <a:spcBef>
                <a:spcPts val="0"/>
              </a:spcBef>
              <a:buSzPts val="2000"/>
            </a:pPr>
            <a:r>
              <a:rPr lang="en-US" sz="3200" dirty="0"/>
              <a:t>In Use</a:t>
            </a:r>
            <a:endParaRPr sz="32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E2AB5AE-FD33-4AB8-BCAB-E01774E17C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712"/>
    </mc:Choice>
    <mc:Fallback>
      <p:transition spd="slow" advTm="115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dirty="0"/>
              <a:t>The Triple-A Security Policies:</a:t>
            </a:r>
          </a:p>
          <a:p>
            <a:pPr marL="228600" lvl="0" indent="-228600" algn="l" rtl="0">
              <a:lnSpc>
                <a:spcPct val="90000"/>
              </a:lnSpc>
              <a:spcBef>
                <a:spcPts val="0"/>
              </a:spcBef>
              <a:spcAft>
                <a:spcPts val="0"/>
              </a:spcAft>
              <a:buClr>
                <a:schemeClr val="lt1"/>
              </a:buClr>
              <a:buSzPts val="2400"/>
              <a:buChar char="•"/>
            </a:pPr>
            <a:endParaRPr lang="en-US" sz="3200" dirty="0"/>
          </a:p>
          <a:p>
            <a:pPr marL="685800" lvl="1" indent="-228600">
              <a:spcBef>
                <a:spcPts val="0"/>
              </a:spcBef>
              <a:buSzPts val="2400"/>
            </a:pPr>
            <a:r>
              <a:rPr lang="en-US" sz="3200" dirty="0"/>
              <a:t>Authentication</a:t>
            </a:r>
          </a:p>
          <a:p>
            <a:pPr marL="685800" lvl="1" indent="-228600">
              <a:spcBef>
                <a:spcPts val="0"/>
              </a:spcBef>
              <a:buSzPts val="2400"/>
            </a:pPr>
            <a:endParaRPr lang="en-US" sz="3200" dirty="0"/>
          </a:p>
          <a:p>
            <a:pPr marL="685800" lvl="1" indent="-228600">
              <a:spcBef>
                <a:spcPts val="0"/>
              </a:spcBef>
              <a:buSzPts val="2400"/>
            </a:pPr>
            <a:r>
              <a:rPr lang="en-US" sz="3200" dirty="0"/>
              <a:t>Authorization</a:t>
            </a:r>
          </a:p>
          <a:p>
            <a:pPr marL="685800" lvl="1" indent="-228600">
              <a:spcBef>
                <a:spcPts val="0"/>
              </a:spcBef>
              <a:buSzPts val="2400"/>
            </a:pPr>
            <a:endParaRPr lang="en-US" sz="3200" dirty="0"/>
          </a:p>
          <a:p>
            <a:pPr marL="685800" lvl="1" indent="-228600">
              <a:spcBef>
                <a:spcPts val="0"/>
              </a:spcBef>
              <a:buSzPts val="2400"/>
            </a:pPr>
            <a:r>
              <a:rPr lang="en-US" sz="3200" dirty="0"/>
              <a:t>Accounting</a:t>
            </a:r>
            <a:endParaRPr sz="3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9485EAF-5E40-9A4C-D5EE-FB11839AB0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862"/>
    </mc:Choice>
    <mc:Fallback>
      <p:transition spd="slow" advTm="149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720645"/>
            <a:ext cx="10820400" cy="4498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Before Unit Testing Cases ---&gt;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sz="2000" dirty="0"/>
              <a:t>Here we have an image of</a:t>
            </a:r>
          </a:p>
          <a:p>
            <a:pPr marL="0" lvl="0" indent="0" algn="l" rtl="0">
              <a:lnSpc>
                <a:spcPct val="90000"/>
              </a:lnSpc>
              <a:spcBef>
                <a:spcPts val="1000"/>
              </a:spcBef>
              <a:spcAft>
                <a:spcPts val="0"/>
              </a:spcAft>
              <a:buSzPts val="1800"/>
              <a:buNone/>
            </a:pPr>
            <a:r>
              <a:rPr lang="en-US" sz="2000" dirty="0"/>
              <a:t>the program before I started</a:t>
            </a:r>
          </a:p>
          <a:p>
            <a:pPr marL="0" lvl="0" indent="0" algn="l" rtl="0">
              <a:lnSpc>
                <a:spcPct val="90000"/>
              </a:lnSpc>
              <a:spcBef>
                <a:spcPts val="1000"/>
              </a:spcBef>
              <a:spcAft>
                <a:spcPts val="0"/>
              </a:spcAft>
              <a:buSzPts val="1800"/>
              <a:buNone/>
            </a:pPr>
            <a:r>
              <a:rPr lang="en-US" sz="2000" dirty="0"/>
              <a:t>writing cases for each unit test.</a:t>
            </a:r>
          </a:p>
          <a:p>
            <a:pPr marL="0" lvl="0" indent="0" algn="l" rtl="0">
              <a:lnSpc>
                <a:spcPct val="90000"/>
              </a:lnSpc>
              <a:spcBef>
                <a:spcPts val="1000"/>
              </a:spcBef>
              <a:spcAft>
                <a:spcPts val="0"/>
              </a:spcAft>
              <a:buSzPts val="1800"/>
              <a:buNone/>
            </a:pPr>
            <a:endParaRPr lang="en-US" sz="2000" dirty="0"/>
          </a:p>
          <a:p>
            <a:pPr marL="0" lvl="0" indent="0" algn="l" rtl="0">
              <a:lnSpc>
                <a:spcPct val="90000"/>
              </a:lnSpc>
              <a:spcBef>
                <a:spcPts val="1000"/>
              </a:spcBef>
              <a:spcAft>
                <a:spcPts val="0"/>
              </a:spcAft>
              <a:buSzPts val="1800"/>
              <a:buNone/>
            </a:pPr>
            <a:r>
              <a:rPr lang="en-US" sz="2000" dirty="0"/>
              <a:t>There we a lot of problems that </a:t>
            </a:r>
          </a:p>
          <a:p>
            <a:pPr marL="0" lvl="0" indent="0" algn="l" rtl="0">
              <a:lnSpc>
                <a:spcPct val="90000"/>
              </a:lnSpc>
              <a:spcBef>
                <a:spcPts val="1000"/>
              </a:spcBef>
              <a:spcAft>
                <a:spcPts val="0"/>
              </a:spcAft>
              <a:buSzPts val="1800"/>
              <a:buNone/>
            </a:pPr>
            <a:r>
              <a:rPr lang="en-US" sz="2000" dirty="0"/>
              <a:t>needed corrections.</a:t>
            </a:r>
          </a:p>
          <a:p>
            <a:pPr marL="0" lvl="0" indent="0" algn="l" rtl="0">
              <a:lnSpc>
                <a:spcPct val="90000"/>
              </a:lnSpc>
              <a:spcBef>
                <a:spcPts val="1000"/>
              </a:spcBef>
              <a:spcAft>
                <a:spcPts val="0"/>
              </a:spcAft>
              <a:buSzPts val="1800"/>
              <a:buNone/>
            </a:pPr>
            <a:r>
              <a:rPr lang="en-US" sz="2000" dirty="0"/>
              <a:t> </a:t>
            </a:r>
          </a:p>
          <a:p>
            <a:pPr marL="0" lvl="0" indent="0" algn="l" rtl="0">
              <a:lnSpc>
                <a:spcPct val="90000"/>
              </a:lnSpc>
              <a:spcBef>
                <a:spcPts val="1000"/>
              </a:spcBef>
              <a:spcAft>
                <a:spcPts val="0"/>
              </a:spcAft>
              <a:buSzPts val="1800"/>
              <a:buNone/>
            </a:pPr>
            <a:r>
              <a:rPr lang="en-US" sz="2000" dirty="0"/>
              <a:t>Ex. Verifying adding a </a:t>
            </a:r>
          </a:p>
          <a:p>
            <a:pPr marL="0" lvl="0" indent="0" algn="l" rtl="0">
              <a:lnSpc>
                <a:spcPct val="90000"/>
              </a:lnSpc>
              <a:spcBef>
                <a:spcPts val="1000"/>
              </a:spcBef>
              <a:spcAft>
                <a:spcPts val="0"/>
              </a:spcAft>
              <a:buSzPts val="1800"/>
              <a:buNone/>
            </a:pPr>
            <a:r>
              <a:rPr lang="en-US" sz="2000" dirty="0"/>
              <a:t>single value to the collection.</a:t>
            </a:r>
          </a:p>
          <a:p>
            <a:pPr marL="0" lvl="0" indent="0" algn="l" rtl="0">
              <a:lnSpc>
                <a:spcPct val="90000"/>
              </a:lnSpc>
              <a:spcBef>
                <a:spcPts val="1000"/>
              </a:spcBef>
              <a:spcAft>
                <a:spcPts val="0"/>
              </a:spcAft>
              <a:buSzPts val="1800"/>
              <a:buNone/>
            </a:pPr>
            <a:endParaRPr lang="en-US"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EC3A581-529A-5F18-FE1F-B6C0ECD92661}"/>
              </a:ext>
            </a:extLst>
          </p:cNvPr>
          <p:cNvPicPr>
            <a:picLocks noChangeAspect="1"/>
          </p:cNvPicPr>
          <p:nvPr/>
        </p:nvPicPr>
        <p:blipFill>
          <a:blip r:embed="rId7"/>
          <a:srcRect/>
          <a:stretch/>
        </p:blipFill>
        <p:spPr>
          <a:xfrm>
            <a:off x="4870261" y="1751317"/>
            <a:ext cx="6435605" cy="3843237"/>
          </a:xfrm>
          <a:prstGeom prst="rect">
            <a:avLst/>
          </a:prstGeom>
        </p:spPr>
      </p:pic>
      <p:pic>
        <p:nvPicPr>
          <p:cNvPr id="5" name="Audio 4">
            <a:hlinkClick r:id="" action="ppaction://media"/>
            <a:extLst>
              <a:ext uri="{FF2B5EF4-FFF2-40B4-BE49-F238E27FC236}">
                <a16:creationId xmlns:a16="http://schemas.microsoft.com/office/drawing/2014/main" id="{974C0E7C-E83B-D750-A162-B92D0AB99D3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32"/>
    </mc:Choice>
    <mc:Fallback>
      <p:transition spd="slow" advTm="4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9C60-40B8-050B-68B4-19D954105C2A}"/>
              </a:ext>
            </a:extLst>
          </p:cNvPr>
          <p:cNvSpPr>
            <a:spLocks noGrp="1"/>
          </p:cNvSpPr>
          <p:nvPr>
            <p:ph type="title"/>
          </p:nvPr>
        </p:nvSpPr>
        <p:spPr/>
        <p:txBody>
          <a:bodyPr>
            <a:normAutofit fontScale="90000"/>
          </a:bodyPr>
          <a:lstStyle/>
          <a:p>
            <a:r>
              <a:rPr lang="en-US" dirty="0"/>
              <a:t>Test Case 1: Adding Single Values to a Collection and More than 1 Value</a:t>
            </a:r>
          </a:p>
        </p:txBody>
      </p:sp>
      <p:sp>
        <p:nvSpPr>
          <p:cNvPr id="3" name="Text Placeholder 2">
            <a:extLst>
              <a:ext uri="{FF2B5EF4-FFF2-40B4-BE49-F238E27FC236}">
                <a16:creationId xmlns:a16="http://schemas.microsoft.com/office/drawing/2014/main" id="{40B6A334-9DD4-C827-C668-1167949163C4}"/>
              </a:ext>
            </a:extLst>
          </p:cNvPr>
          <p:cNvSpPr>
            <a:spLocks noGrp="1"/>
          </p:cNvSpPr>
          <p:nvPr>
            <p:ph type="body" idx="1"/>
          </p:nvPr>
        </p:nvSpPr>
        <p:spPr/>
        <p:txBody>
          <a:bodyPr/>
          <a:lstStyle/>
          <a:p>
            <a:pPr marL="3771900" lvl="8" indent="0">
              <a:buNone/>
            </a:pPr>
            <a:endParaRPr lang="en-US" dirty="0"/>
          </a:p>
        </p:txBody>
      </p:sp>
      <p:pic>
        <p:nvPicPr>
          <p:cNvPr id="5" name="Picture 4" descr="A picture containing text, screenshot, software&#10;&#10;Description automatically generated">
            <a:extLst>
              <a:ext uri="{FF2B5EF4-FFF2-40B4-BE49-F238E27FC236}">
                <a16:creationId xmlns:a16="http://schemas.microsoft.com/office/drawing/2014/main" id="{A55D7FF6-4265-0305-0F9B-154A5FA05EE3}"/>
              </a:ext>
            </a:extLst>
          </p:cNvPr>
          <p:cNvPicPr>
            <a:picLocks noChangeAspect="1"/>
          </p:cNvPicPr>
          <p:nvPr/>
        </p:nvPicPr>
        <p:blipFill>
          <a:blip r:embed="rId4"/>
          <a:stretch>
            <a:fillRect/>
          </a:stretch>
        </p:blipFill>
        <p:spPr>
          <a:xfrm>
            <a:off x="3618272" y="2324935"/>
            <a:ext cx="6044838" cy="3328613"/>
          </a:xfrm>
          <a:prstGeom prst="rect">
            <a:avLst/>
          </a:prstGeom>
        </p:spPr>
      </p:pic>
      <p:pic>
        <p:nvPicPr>
          <p:cNvPr id="7" name="Audio 6">
            <a:hlinkClick r:id="" action="ppaction://media"/>
            <a:extLst>
              <a:ext uri="{FF2B5EF4-FFF2-40B4-BE49-F238E27FC236}">
                <a16:creationId xmlns:a16="http://schemas.microsoft.com/office/drawing/2014/main" id="{8B485200-7E4A-C99B-0C6D-57DEFFBB0E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1581136"/>
      </p:ext>
    </p:extLst>
  </p:cSld>
  <p:clrMapOvr>
    <a:masterClrMapping/>
  </p:clrMapOvr>
  <mc:AlternateContent xmlns:mc="http://schemas.openxmlformats.org/markup-compatibility/2006">
    <mc:Choice xmlns:p14="http://schemas.microsoft.com/office/powerpoint/2010/main" Requires="p14">
      <p:transition spd="slow" p14:dur="2000" advTm="26807"/>
    </mc:Choice>
    <mc:Fallback>
      <p:transition spd="slow" advTm="26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409</TotalTime>
  <Words>729</Words>
  <Application>Microsoft Office PowerPoint</Application>
  <PresentationFormat>Widescreen</PresentationFormat>
  <Paragraphs>126</Paragraphs>
  <Slides>24</Slides>
  <Notes>13</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Century Gothic</vt:lpstr>
      <vt:lpstr>Segoe UI</vt:lpstr>
      <vt:lpstr>Arial</vt:lpstr>
      <vt:lpstr>WordVisi_MSFontService</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Case 1: Adding Single Values to a Collection and More than 1 Value</vt:lpstr>
      <vt:lpstr>Test Case 2: Verifying Capacity </vt:lpstr>
      <vt:lpstr>Test Case 3: Testing Resizing with Increase </vt:lpstr>
      <vt:lpstr>Test Case 4: Testing Resizing with Decrease</vt:lpstr>
      <vt:lpstr>Test Case 5: Testing Decreasing to Zero </vt:lpstr>
      <vt:lpstr>Test Case 6: Testing Erasing with Clear</vt:lpstr>
      <vt:lpstr>Test Case 7: Testing Erasing at the Beginning to End </vt:lpstr>
      <vt:lpstr>Test Case 8: Verifying Reserve Increase but Not Size  </vt:lpstr>
      <vt:lpstr>Test 9: Verifying Out of Range Exception</vt:lpstr>
      <vt:lpstr>Test Case 10: 2 Tests for Checking a Positive and Negative </vt:lpstr>
      <vt:lpstr>Unit Testing (cont.)</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Indick, Alexis</cp:lastModifiedBy>
  <cp:revision>5</cp:revision>
  <dcterms:created xsi:type="dcterms:W3CDTF">2020-08-19T17:59:24Z</dcterms:created>
  <dcterms:modified xsi:type="dcterms:W3CDTF">2023-06-18T22:39:56Z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